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1"/>
  </p:notesMasterIdLst>
  <p:sldIdLst>
    <p:sldId id="1400" r:id="rId2"/>
    <p:sldId id="1670" r:id="rId3"/>
    <p:sldId id="1612" r:id="rId4"/>
    <p:sldId id="1726" r:id="rId5"/>
    <p:sldId id="1707" r:id="rId6"/>
    <p:sldId id="1671" r:id="rId7"/>
    <p:sldId id="1717" r:id="rId8"/>
    <p:sldId id="1713" r:id="rId9"/>
    <p:sldId id="1543" r:id="rId10"/>
    <p:sldId id="1677" r:id="rId11"/>
    <p:sldId id="1731" r:id="rId12"/>
    <p:sldId id="1672" r:id="rId13"/>
    <p:sldId id="1391" r:id="rId14"/>
    <p:sldId id="1704" r:id="rId15"/>
    <p:sldId id="1734" r:id="rId16"/>
    <p:sldId id="1216" r:id="rId17"/>
    <p:sldId id="1344" r:id="rId18"/>
    <p:sldId id="1340" r:id="rId19"/>
    <p:sldId id="133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5B8C"/>
    <a:srgbClr val="3EABD6"/>
    <a:srgbClr val="65BCDE"/>
    <a:srgbClr val="BA167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9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/C:\Users\kobys\Documents\Returns%20Calc\08-12-19\Return_08_12_19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/C:\Users\kobys\Documents\Returns%20Calc\08-12-19\Return_08_12_19%20-%20Roll1Y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'Chart w LS Twitter'!$O$2</c:f>
          <c:strCache>
            <c:ptCount val="1"/>
            <c:pt idx="0">
              <c:v>|S-Score|&gt; 2 and Price &gt; 5 Long and Long Short Portfolio O-C Returns
Twitter Derived 09:10 AM Sentiment
12/01/2011-08/09/2019</c:v>
            </c:pt>
          </c:strCache>
        </c:strRef>
      </c:tx>
      <c:layout>
        <c:manualLayout>
          <c:xMode val="edge"/>
          <c:yMode val="edge"/>
          <c:x val="0.16658684601639148"/>
          <c:y val="8.92857142857142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238003587722738"/>
          <c:y val="0.25841897142066611"/>
          <c:w val="0.8545859322998931"/>
          <c:h val="0.39031968734508482"/>
        </c:manualLayout>
      </c:layout>
      <c:lineChart>
        <c:grouping val="standard"/>
        <c:varyColors val="0"/>
        <c:ser>
          <c:idx val="0"/>
          <c:order val="0"/>
          <c:tx>
            <c:strRef>
              <c:f>'Twitter Chart Data'!$B$1</c:f>
              <c:strCache>
                <c:ptCount val="1"/>
                <c:pt idx="0">
                  <c:v>S-Score &gt; 2 Return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'Twitter Chart Data'!$A$2:$A$1935</c:f>
              <c:numCache>
                <c:formatCode>m/d/yyyy</c:formatCode>
                <c:ptCount val="1934"/>
                <c:pt idx="0">
                  <c:v>40878</c:v>
                </c:pt>
                <c:pt idx="1">
                  <c:v>40879</c:v>
                </c:pt>
                <c:pt idx="2">
                  <c:v>40882</c:v>
                </c:pt>
                <c:pt idx="3">
                  <c:v>40883</c:v>
                </c:pt>
                <c:pt idx="4">
                  <c:v>40884</c:v>
                </c:pt>
                <c:pt idx="5">
                  <c:v>40885</c:v>
                </c:pt>
                <c:pt idx="6">
                  <c:v>40886</c:v>
                </c:pt>
                <c:pt idx="7">
                  <c:v>40889</c:v>
                </c:pt>
                <c:pt idx="8">
                  <c:v>40890</c:v>
                </c:pt>
                <c:pt idx="9">
                  <c:v>40891</c:v>
                </c:pt>
                <c:pt idx="10">
                  <c:v>40892</c:v>
                </c:pt>
                <c:pt idx="11">
                  <c:v>40893</c:v>
                </c:pt>
                <c:pt idx="12">
                  <c:v>40896</c:v>
                </c:pt>
                <c:pt idx="13">
                  <c:v>40897</c:v>
                </c:pt>
                <c:pt idx="14">
                  <c:v>40898</c:v>
                </c:pt>
                <c:pt idx="15">
                  <c:v>40899</c:v>
                </c:pt>
                <c:pt idx="16">
                  <c:v>40900</c:v>
                </c:pt>
                <c:pt idx="17">
                  <c:v>40904</c:v>
                </c:pt>
                <c:pt idx="18">
                  <c:v>40905</c:v>
                </c:pt>
                <c:pt idx="19">
                  <c:v>40906</c:v>
                </c:pt>
                <c:pt idx="20">
                  <c:v>40907</c:v>
                </c:pt>
                <c:pt idx="21">
                  <c:v>40911</c:v>
                </c:pt>
                <c:pt idx="22">
                  <c:v>40912</c:v>
                </c:pt>
                <c:pt idx="23">
                  <c:v>40913</c:v>
                </c:pt>
                <c:pt idx="24">
                  <c:v>40914</c:v>
                </c:pt>
                <c:pt idx="25">
                  <c:v>40917</c:v>
                </c:pt>
                <c:pt idx="26">
                  <c:v>40918</c:v>
                </c:pt>
                <c:pt idx="27">
                  <c:v>40919</c:v>
                </c:pt>
                <c:pt idx="28">
                  <c:v>40920</c:v>
                </c:pt>
                <c:pt idx="29">
                  <c:v>40921</c:v>
                </c:pt>
                <c:pt idx="30">
                  <c:v>40925</c:v>
                </c:pt>
                <c:pt idx="31">
                  <c:v>40926</c:v>
                </c:pt>
                <c:pt idx="32">
                  <c:v>40927</c:v>
                </c:pt>
                <c:pt idx="33">
                  <c:v>40928</c:v>
                </c:pt>
                <c:pt idx="34">
                  <c:v>40931</c:v>
                </c:pt>
                <c:pt idx="35">
                  <c:v>40932</c:v>
                </c:pt>
                <c:pt idx="36">
                  <c:v>40933</c:v>
                </c:pt>
                <c:pt idx="37">
                  <c:v>40934</c:v>
                </c:pt>
                <c:pt idx="38">
                  <c:v>40935</c:v>
                </c:pt>
                <c:pt idx="39">
                  <c:v>40938</c:v>
                </c:pt>
                <c:pt idx="40">
                  <c:v>40939</c:v>
                </c:pt>
                <c:pt idx="41">
                  <c:v>40940</c:v>
                </c:pt>
                <c:pt idx="42">
                  <c:v>40941</c:v>
                </c:pt>
                <c:pt idx="43">
                  <c:v>40942</c:v>
                </c:pt>
                <c:pt idx="44">
                  <c:v>40945</c:v>
                </c:pt>
                <c:pt idx="45">
                  <c:v>40946</c:v>
                </c:pt>
                <c:pt idx="46">
                  <c:v>40947</c:v>
                </c:pt>
                <c:pt idx="47">
                  <c:v>40948</c:v>
                </c:pt>
                <c:pt idx="48">
                  <c:v>40949</c:v>
                </c:pt>
                <c:pt idx="49">
                  <c:v>40952</c:v>
                </c:pt>
                <c:pt idx="50">
                  <c:v>40953</c:v>
                </c:pt>
                <c:pt idx="51">
                  <c:v>40954</c:v>
                </c:pt>
                <c:pt idx="52">
                  <c:v>40955</c:v>
                </c:pt>
                <c:pt idx="53">
                  <c:v>40956</c:v>
                </c:pt>
                <c:pt idx="54">
                  <c:v>40960</c:v>
                </c:pt>
                <c:pt idx="55">
                  <c:v>40961</c:v>
                </c:pt>
                <c:pt idx="56">
                  <c:v>40962</c:v>
                </c:pt>
                <c:pt idx="57">
                  <c:v>40963</c:v>
                </c:pt>
                <c:pt idx="58">
                  <c:v>40966</c:v>
                </c:pt>
                <c:pt idx="59">
                  <c:v>40967</c:v>
                </c:pt>
                <c:pt idx="60">
                  <c:v>40968</c:v>
                </c:pt>
                <c:pt idx="61">
                  <c:v>40969</c:v>
                </c:pt>
                <c:pt idx="62">
                  <c:v>40970</c:v>
                </c:pt>
                <c:pt idx="63">
                  <c:v>40973</c:v>
                </c:pt>
                <c:pt idx="64">
                  <c:v>40974</c:v>
                </c:pt>
                <c:pt idx="65">
                  <c:v>40975</c:v>
                </c:pt>
                <c:pt idx="66">
                  <c:v>40976</c:v>
                </c:pt>
                <c:pt idx="67">
                  <c:v>40977</c:v>
                </c:pt>
                <c:pt idx="68">
                  <c:v>40980</c:v>
                </c:pt>
                <c:pt idx="69">
                  <c:v>40981</c:v>
                </c:pt>
                <c:pt idx="70">
                  <c:v>40982</c:v>
                </c:pt>
                <c:pt idx="71">
                  <c:v>40983</c:v>
                </c:pt>
                <c:pt idx="72">
                  <c:v>40984</c:v>
                </c:pt>
                <c:pt idx="73">
                  <c:v>40987</c:v>
                </c:pt>
                <c:pt idx="74">
                  <c:v>40988</c:v>
                </c:pt>
                <c:pt idx="75">
                  <c:v>40989</c:v>
                </c:pt>
                <c:pt idx="76">
                  <c:v>40990</c:v>
                </c:pt>
                <c:pt idx="77">
                  <c:v>40991</c:v>
                </c:pt>
                <c:pt idx="78">
                  <c:v>40994</c:v>
                </c:pt>
                <c:pt idx="79">
                  <c:v>40995</c:v>
                </c:pt>
                <c:pt idx="80">
                  <c:v>40996</c:v>
                </c:pt>
                <c:pt idx="81">
                  <c:v>40997</c:v>
                </c:pt>
                <c:pt idx="82">
                  <c:v>40998</c:v>
                </c:pt>
                <c:pt idx="83">
                  <c:v>41001</c:v>
                </c:pt>
                <c:pt idx="84">
                  <c:v>41002</c:v>
                </c:pt>
                <c:pt idx="85">
                  <c:v>41003</c:v>
                </c:pt>
                <c:pt idx="86">
                  <c:v>41004</c:v>
                </c:pt>
                <c:pt idx="87">
                  <c:v>41008</c:v>
                </c:pt>
                <c:pt idx="88">
                  <c:v>41009</c:v>
                </c:pt>
                <c:pt idx="89">
                  <c:v>41010</c:v>
                </c:pt>
                <c:pt idx="90">
                  <c:v>41011</c:v>
                </c:pt>
                <c:pt idx="91">
                  <c:v>41012</c:v>
                </c:pt>
                <c:pt idx="92">
                  <c:v>41015</c:v>
                </c:pt>
                <c:pt idx="93">
                  <c:v>41016</c:v>
                </c:pt>
                <c:pt idx="94">
                  <c:v>41017</c:v>
                </c:pt>
                <c:pt idx="95">
                  <c:v>41018</c:v>
                </c:pt>
                <c:pt idx="96">
                  <c:v>41019</c:v>
                </c:pt>
                <c:pt idx="97">
                  <c:v>41022</c:v>
                </c:pt>
                <c:pt idx="98">
                  <c:v>41023</c:v>
                </c:pt>
                <c:pt idx="99">
                  <c:v>41024</c:v>
                </c:pt>
                <c:pt idx="100">
                  <c:v>41025</c:v>
                </c:pt>
                <c:pt idx="101">
                  <c:v>41026</c:v>
                </c:pt>
                <c:pt idx="102">
                  <c:v>41029</c:v>
                </c:pt>
                <c:pt idx="103">
                  <c:v>41030</c:v>
                </c:pt>
                <c:pt idx="104">
                  <c:v>41031</c:v>
                </c:pt>
                <c:pt idx="105">
                  <c:v>41032</c:v>
                </c:pt>
                <c:pt idx="106">
                  <c:v>41033</c:v>
                </c:pt>
                <c:pt idx="107">
                  <c:v>41036</c:v>
                </c:pt>
                <c:pt idx="108">
                  <c:v>41037</c:v>
                </c:pt>
                <c:pt idx="109">
                  <c:v>41038</c:v>
                </c:pt>
                <c:pt idx="110">
                  <c:v>41039</c:v>
                </c:pt>
                <c:pt idx="111">
                  <c:v>41040</c:v>
                </c:pt>
                <c:pt idx="112">
                  <c:v>41043</c:v>
                </c:pt>
                <c:pt idx="113">
                  <c:v>41044</c:v>
                </c:pt>
                <c:pt idx="114">
                  <c:v>41045</c:v>
                </c:pt>
                <c:pt idx="115">
                  <c:v>41046</c:v>
                </c:pt>
                <c:pt idx="116">
                  <c:v>41047</c:v>
                </c:pt>
                <c:pt idx="117">
                  <c:v>41050</c:v>
                </c:pt>
                <c:pt idx="118">
                  <c:v>41051</c:v>
                </c:pt>
                <c:pt idx="119">
                  <c:v>41052</c:v>
                </c:pt>
                <c:pt idx="120">
                  <c:v>41053</c:v>
                </c:pt>
                <c:pt idx="121">
                  <c:v>41054</c:v>
                </c:pt>
                <c:pt idx="122">
                  <c:v>41058</c:v>
                </c:pt>
                <c:pt idx="123">
                  <c:v>41059</c:v>
                </c:pt>
                <c:pt idx="124">
                  <c:v>41060</c:v>
                </c:pt>
                <c:pt idx="125">
                  <c:v>41061</c:v>
                </c:pt>
                <c:pt idx="126">
                  <c:v>41064</c:v>
                </c:pt>
                <c:pt idx="127">
                  <c:v>41065</c:v>
                </c:pt>
                <c:pt idx="128">
                  <c:v>41066</c:v>
                </c:pt>
                <c:pt idx="129">
                  <c:v>41067</c:v>
                </c:pt>
                <c:pt idx="130">
                  <c:v>41068</c:v>
                </c:pt>
                <c:pt idx="131">
                  <c:v>41071</c:v>
                </c:pt>
                <c:pt idx="132">
                  <c:v>41072</c:v>
                </c:pt>
                <c:pt idx="133">
                  <c:v>41073</c:v>
                </c:pt>
                <c:pt idx="134">
                  <c:v>41074</c:v>
                </c:pt>
                <c:pt idx="135">
                  <c:v>41075</c:v>
                </c:pt>
                <c:pt idx="136">
                  <c:v>41078</c:v>
                </c:pt>
                <c:pt idx="137">
                  <c:v>41079</c:v>
                </c:pt>
                <c:pt idx="138">
                  <c:v>41080</c:v>
                </c:pt>
                <c:pt idx="139">
                  <c:v>41081</c:v>
                </c:pt>
                <c:pt idx="140">
                  <c:v>41082</c:v>
                </c:pt>
                <c:pt idx="141">
                  <c:v>41085</c:v>
                </c:pt>
                <c:pt idx="142">
                  <c:v>41086</c:v>
                </c:pt>
                <c:pt idx="143">
                  <c:v>41087</c:v>
                </c:pt>
                <c:pt idx="144">
                  <c:v>41088</c:v>
                </c:pt>
                <c:pt idx="145">
                  <c:v>41089</c:v>
                </c:pt>
                <c:pt idx="146">
                  <c:v>41092</c:v>
                </c:pt>
                <c:pt idx="147">
                  <c:v>41093</c:v>
                </c:pt>
                <c:pt idx="148">
                  <c:v>41095</c:v>
                </c:pt>
                <c:pt idx="149">
                  <c:v>41096</c:v>
                </c:pt>
                <c:pt idx="150">
                  <c:v>41099</c:v>
                </c:pt>
                <c:pt idx="151">
                  <c:v>41100</c:v>
                </c:pt>
                <c:pt idx="152">
                  <c:v>41101</c:v>
                </c:pt>
                <c:pt idx="153">
                  <c:v>41102</c:v>
                </c:pt>
                <c:pt idx="154">
                  <c:v>41103</c:v>
                </c:pt>
                <c:pt idx="155">
                  <c:v>41106</c:v>
                </c:pt>
                <c:pt idx="156">
                  <c:v>41107</c:v>
                </c:pt>
                <c:pt idx="157">
                  <c:v>41108</c:v>
                </c:pt>
                <c:pt idx="158">
                  <c:v>41109</c:v>
                </c:pt>
                <c:pt idx="159">
                  <c:v>41110</c:v>
                </c:pt>
                <c:pt idx="160">
                  <c:v>41113</c:v>
                </c:pt>
                <c:pt idx="161">
                  <c:v>41114</c:v>
                </c:pt>
                <c:pt idx="162">
                  <c:v>41115</c:v>
                </c:pt>
                <c:pt idx="163">
                  <c:v>41116</c:v>
                </c:pt>
                <c:pt idx="164">
                  <c:v>41117</c:v>
                </c:pt>
                <c:pt idx="165">
                  <c:v>41120</c:v>
                </c:pt>
                <c:pt idx="166">
                  <c:v>41121</c:v>
                </c:pt>
                <c:pt idx="167">
                  <c:v>41122</c:v>
                </c:pt>
                <c:pt idx="168">
                  <c:v>41123</c:v>
                </c:pt>
                <c:pt idx="169">
                  <c:v>41124</c:v>
                </c:pt>
                <c:pt idx="170">
                  <c:v>41127</c:v>
                </c:pt>
                <c:pt idx="171">
                  <c:v>41128</c:v>
                </c:pt>
                <c:pt idx="172">
                  <c:v>41129</c:v>
                </c:pt>
                <c:pt idx="173">
                  <c:v>41130</c:v>
                </c:pt>
                <c:pt idx="174">
                  <c:v>41131</c:v>
                </c:pt>
                <c:pt idx="175">
                  <c:v>41134</c:v>
                </c:pt>
                <c:pt idx="176">
                  <c:v>41135</c:v>
                </c:pt>
                <c:pt idx="177">
                  <c:v>41136</c:v>
                </c:pt>
                <c:pt idx="178">
                  <c:v>41137</c:v>
                </c:pt>
                <c:pt idx="179">
                  <c:v>41138</c:v>
                </c:pt>
                <c:pt idx="180">
                  <c:v>41141</c:v>
                </c:pt>
                <c:pt idx="181">
                  <c:v>41142</c:v>
                </c:pt>
                <c:pt idx="182">
                  <c:v>41143</c:v>
                </c:pt>
                <c:pt idx="183">
                  <c:v>41144</c:v>
                </c:pt>
                <c:pt idx="184">
                  <c:v>41145</c:v>
                </c:pt>
                <c:pt idx="185">
                  <c:v>41148</c:v>
                </c:pt>
                <c:pt idx="186">
                  <c:v>41149</c:v>
                </c:pt>
                <c:pt idx="187">
                  <c:v>41150</c:v>
                </c:pt>
                <c:pt idx="188">
                  <c:v>41151</c:v>
                </c:pt>
                <c:pt idx="189">
                  <c:v>41152</c:v>
                </c:pt>
                <c:pt idx="190">
                  <c:v>41156</c:v>
                </c:pt>
                <c:pt idx="191">
                  <c:v>41157</c:v>
                </c:pt>
                <c:pt idx="192">
                  <c:v>41158</c:v>
                </c:pt>
                <c:pt idx="193">
                  <c:v>41159</c:v>
                </c:pt>
                <c:pt idx="194">
                  <c:v>41162</c:v>
                </c:pt>
                <c:pt idx="195">
                  <c:v>41163</c:v>
                </c:pt>
                <c:pt idx="196">
                  <c:v>41164</c:v>
                </c:pt>
                <c:pt idx="197">
                  <c:v>41165</c:v>
                </c:pt>
                <c:pt idx="198">
                  <c:v>41166</c:v>
                </c:pt>
                <c:pt idx="199">
                  <c:v>41169</c:v>
                </c:pt>
                <c:pt idx="200">
                  <c:v>41170</c:v>
                </c:pt>
                <c:pt idx="201">
                  <c:v>41171</c:v>
                </c:pt>
                <c:pt idx="202">
                  <c:v>41172</c:v>
                </c:pt>
                <c:pt idx="203">
                  <c:v>41173</c:v>
                </c:pt>
                <c:pt idx="204">
                  <c:v>41176</c:v>
                </c:pt>
                <c:pt idx="205">
                  <c:v>41177</c:v>
                </c:pt>
                <c:pt idx="206">
                  <c:v>41178</c:v>
                </c:pt>
                <c:pt idx="207">
                  <c:v>41179</c:v>
                </c:pt>
                <c:pt idx="208">
                  <c:v>41180</c:v>
                </c:pt>
                <c:pt idx="209">
                  <c:v>41183</c:v>
                </c:pt>
                <c:pt idx="210">
                  <c:v>41184</c:v>
                </c:pt>
                <c:pt idx="211">
                  <c:v>41185</c:v>
                </c:pt>
                <c:pt idx="212">
                  <c:v>41186</c:v>
                </c:pt>
                <c:pt idx="213">
                  <c:v>41187</c:v>
                </c:pt>
                <c:pt idx="214">
                  <c:v>41190</c:v>
                </c:pt>
                <c:pt idx="215">
                  <c:v>41191</c:v>
                </c:pt>
                <c:pt idx="216">
                  <c:v>41192</c:v>
                </c:pt>
                <c:pt idx="217">
                  <c:v>41193</c:v>
                </c:pt>
                <c:pt idx="218">
                  <c:v>41194</c:v>
                </c:pt>
                <c:pt idx="219">
                  <c:v>41197</c:v>
                </c:pt>
                <c:pt idx="220">
                  <c:v>41198</c:v>
                </c:pt>
                <c:pt idx="221">
                  <c:v>41199</c:v>
                </c:pt>
                <c:pt idx="222">
                  <c:v>41200</c:v>
                </c:pt>
                <c:pt idx="223">
                  <c:v>41201</c:v>
                </c:pt>
                <c:pt idx="224">
                  <c:v>41204</c:v>
                </c:pt>
                <c:pt idx="225">
                  <c:v>41205</c:v>
                </c:pt>
                <c:pt idx="226">
                  <c:v>41206</c:v>
                </c:pt>
                <c:pt idx="227">
                  <c:v>41207</c:v>
                </c:pt>
                <c:pt idx="228">
                  <c:v>41208</c:v>
                </c:pt>
                <c:pt idx="229">
                  <c:v>41213</c:v>
                </c:pt>
                <c:pt idx="230">
                  <c:v>41214</c:v>
                </c:pt>
                <c:pt idx="231">
                  <c:v>41215</c:v>
                </c:pt>
                <c:pt idx="232">
                  <c:v>41218</c:v>
                </c:pt>
                <c:pt idx="233">
                  <c:v>41219</c:v>
                </c:pt>
                <c:pt idx="234">
                  <c:v>41220</c:v>
                </c:pt>
                <c:pt idx="235">
                  <c:v>41221</c:v>
                </c:pt>
                <c:pt idx="236">
                  <c:v>41222</c:v>
                </c:pt>
                <c:pt idx="237">
                  <c:v>41225</c:v>
                </c:pt>
                <c:pt idx="238">
                  <c:v>41226</c:v>
                </c:pt>
                <c:pt idx="239">
                  <c:v>41227</c:v>
                </c:pt>
                <c:pt idx="240">
                  <c:v>41228</c:v>
                </c:pt>
                <c:pt idx="241">
                  <c:v>41229</c:v>
                </c:pt>
                <c:pt idx="242">
                  <c:v>41232</c:v>
                </c:pt>
                <c:pt idx="243">
                  <c:v>41233</c:v>
                </c:pt>
                <c:pt idx="244">
                  <c:v>41234</c:v>
                </c:pt>
                <c:pt idx="245">
                  <c:v>41236</c:v>
                </c:pt>
                <c:pt idx="246">
                  <c:v>41239</c:v>
                </c:pt>
                <c:pt idx="247">
                  <c:v>41240</c:v>
                </c:pt>
                <c:pt idx="248">
                  <c:v>41241</c:v>
                </c:pt>
                <c:pt idx="249">
                  <c:v>41242</c:v>
                </c:pt>
                <c:pt idx="250">
                  <c:v>41243</c:v>
                </c:pt>
                <c:pt idx="251">
                  <c:v>41246</c:v>
                </c:pt>
                <c:pt idx="252">
                  <c:v>41247</c:v>
                </c:pt>
                <c:pt idx="253">
                  <c:v>41248</c:v>
                </c:pt>
                <c:pt idx="254">
                  <c:v>41249</c:v>
                </c:pt>
                <c:pt idx="255">
                  <c:v>41250</c:v>
                </c:pt>
                <c:pt idx="256">
                  <c:v>41253</c:v>
                </c:pt>
                <c:pt idx="257">
                  <c:v>41254</c:v>
                </c:pt>
                <c:pt idx="258">
                  <c:v>41255</c:v>
                </c:pt>
                <c:pt idx="259">
                  <c:v>41256</c:v>
                </c:pt>
                <c:pt idx="260">
                  <c:v>41257</c:v>
                </c:pt>
                <c:pt idx="261">
                  <c:v>41260</c:v>
                </c:pt>
                <c:pt idx="262">
                  <c:v>41261</c:v>
                </c:pt>
                <c:pt idx="263">
                  <c:v>41262</c:v>
                </c:pt>
                <c:pt idx="264">
                  <c:v>41263</c:v>
                </c:pt>
                <c:pt idx="265">
                  <c:v>41264</c:v>
                </c:pt>
                <c:pt idx="266">
                  <c:v>41267</c:v>
                </c:pt>
                <c:pt idx="267">
                  <c:v>41269</c:v>
                </c:pt>
                <c:pt idx="268">
                  <c:v>41270</c:v>
                </c:pt>
                <c:pt idx="269">
                  <c:v>41271</c:v>
                </c:pt>
                <c:pt idx="270">
                  <c:v>41274</c:v>
                </c:pt>
                <c:pt idx="271">
                  <c:v>41276</c:v>
                </c:pt>
                <c:pt idx="272">
                  <c:v>41277</c:v>
                </c:pt>
                <c:pt idx="273">
                  <c:v>41278</c:v>
                </c:pt>
                <c:pt idx="274">
                  <c:v>41281</c:v>
                </c:pt>
                <c:pt idx="275">
                  <c:v>41282</c:v>
                </c:pt>
                <c:pt idx="276">
                  <c:v>41283</c:v>
                </c:pt>
                <c:pt idx="277">
                  <c:v>41284</c:v>
                </c:pt>
                <c:pt idx="278">
                  <c:v>41285</c:v>
                </c:pt>
                <c:pt idx="279">
                  <c:v>41288</c:v>
                </c:pt>
                <c:pt idx="280">
                  <c:v>41289</c:v>
                </c:pt>
                <c:pt idx="281">
                  <c:v>41290</c:v>
                </c:pt>
                <c:pt idx="282">
                  <c:v>41291</c:v>
                </c:pt>
                <c:pt idx="283">
                  <c:v>41292</c:v>
                </c:pt>
                <c:pt idx="284">
                  <c:v>41296</c:v>
                </c:pt>
                <c:pt idx="285">
                  <c:v>41297</c:v>
                </c:pt>
                <c:pt idx="286">
                  <c:v>41298</c:v>
                </c:pt>
                <c:pt idx="287">
                  <c:v>41299</c:v>
                </c:pt>
                <c:pt idx="288">
                  <c:v>41302</c:v>
                </c:pt>
                <c:pt idx="289">
                  <c:v>41303</c:v>
                </c:pt>
                <c:pt idx="290">
                  <c:v>41304</c:v>
                </c:pt>
                <c:pt idx="291">
                  <c:v>41305</c:v>
                </c:pt>
                <c:pt idx="292">
                  <c:v>41306</c:v>
                </c:pt>
                <c:pt idx="293">
                  <c:v>41309</c:v>
                </c:pt>
                <c:pt idx="294">
                  <c:v>41310</c:v>
                </c:pt>
                <c:pt idx="295">
                  <c:v>41311</c:v>
                </c:pt>
                <c:pt idx="296">
                  <c:v>41312</c:v>
                </c:pt>
                <c:pt idx="297">
                  <c:v>41313</c:v>
                </c:pt>
                <c:pt idx="298">
                  <c:v>41316</c:v>
                </c:pt>
                <c:pt idx="299">
                  <c:v>41317</c:v>
                </c:pt>
                <c:pt idx="300">
                  <c:v>41318</c:v>
                </c:pt>
                <c:pt idx="301">
                  <c:v>41319</c:v>
                </c:pt>
                <c:pt idx="302">
                  <c:v>41320</c:v>
                </c:pt>
                <c:pt idx="303">
                  <c:v>41324</c:v>
                </c:pt>
                <c:pt idx="304">
                  <c:v>41325</c:v>
                </c:pt>
                <c:pt idx="305">
                  <c:v>41326</c:v>
                </c:pt>
                <c:pt idx="306">
                  <c:v>41327</c:v>
                </c:pt>
                <c:pt idx="307">
                  <c:v>41330</c:v>
                </c:pt>
                <c:pt idx="308">
                  <c:v>41331</c:v>
                </c:pt>
                <c:pt idx="309">
                  <c:v>41332</c:v>
                </c:pt>
                <c:pt idx="310">
                  <c:v>41333</c:v>
                </c:pt>
                <c:pt idx="311">
                  <c:v>41334</c:v>
                </c:pt>
                <c:pt idx="312">
                  <c:v>41337</c:v>
                </c:pt>
                <c:pt idx="313">
                  <c:v>41338</c:v>
                </c:pt>
                <c:pt idx="314">
                  <c:v>41339</c:v>
                </c:pt>
                <c:pt idx="315">
                  <c:v>41340</c:v>
                </c:pt>
                <c:pt idx="316">
                  <c:v>41341</c:v>
                </c:pt>
                <c:pt idx="317">
                  <c:v>41344</c:v>
                </c:pt>
                <c:pt idx="318">
                  <c:v>41345</c:v>
                </c:pt>
                <c:pt idx="319">
                  <c:v>41346</c:v>
                </c:pt>
                <c:pt idx="320">
                  <c:v>41347</c:v>
                </c:pt>
                <c:pt idx="321">
                  <c:v>41348</c:v>
                </c:pt>
                <c:pt idx="322">
                  <c:v>41351</c:v>
                </c:pt>
                <c:pt idx="323">
                  <c:v>41352</c:v>
                </c:pt>
                <c:pt idx="324">
                  <c:v>41353</c:v>
                </c:pt>
                <c:pt idx="325">
                  <c:v>41354</c:v>
                </c:pt>
                <c:pt idx="326">
                  <c:v>41355</c:v>
                </c:pt>
                <c:pt idx="327">
                  <c:v>41358</c:v>
                </c:pt>
                <c:pt idx="328">
                  <c:v>41359</c:v>
                </c:pt>
                <c:pt idx="329">
                  <c:v>41360</c:v>
                </c:pt>
                <c:pt idx="330">
                  <c:v>41361</c:v>
                </c:pt>
                <c:pt idx="331">
                  <c:v>41365</c:v>
                </c:pt>
                <c:pt idx="332">
                  <c:v>41366</c:v>
                </c:pt>
                <c:pt idx="333">
                  <c:v>41367</c:v>
                </c:pt>
                <c:pt idx="334">
                  <c:v>41368</c:v>
                </c:pt>
                <c:pt idx="335">
                  <c:v>41369</c:v>
                </c:pt>
                <c:pt idx="336">
                  <c:v>41372</c:v>
                </c:pt>
                <c:pt idx="337">
                  <c:v>41373</c:v>
                </c:pt>
                <c:pt idx="338">
                  <c:v>41374</c:v>
                </c:pt>
                <c:pt idx="339">
                  <c:v>41375</c:v>
                </c:pt>
                <c:pt idx="340">
                  <c:v>41376</c:v>
                </c:pt>
                <c:pt idx="341">
                  <c:v>41379</c:v>
                </c:pt>
                <c:pt idx="342">
                  <c:v>41380</c:v>
                </c:pt>
                <c:pt idx="343">
                  <c:v>41381</c:v>
                </c:pt>
                <c:pt idx="344">
                  <c:v>41382</c:v>
                </c:pt>
                <c:pt idx="345">
                  <c:v>41383</c:v>
                </c:pt>
                <c:pt idx="346">
                  <c:v>41386</c:v>
                </c:pt>
                <c:pt idx="347">
                  <c:v>41387</c:v>
                </c:pt>
                <c:pt idx="348">
                  <c:v>41388</c:v>
                </c:pt>
                <c:pt idx="349">
                  <c:v>41389</c:v>
                </c:pt>
                <c:pt idx="350">
                  <c:v>41390</c:v>
                </c:pt>
                <c:pt idx="351">
                  <c:v>41393</c:v>
                </c:pt>
                <c:pt idx="352">
                  <c:v>41394</c:v>
                </c:pt>
                <c:pt idx="353">
                  <c:v>41395</c:v>
                </c:pt>
                <c:pt idx="354">
                  <c:v>41396</c:v>
                </c:pt>
                <c:pt idx="355">
                  <c:v>41397</c:v>
                </c:pt>
                <c:pt idx="356">
                  <c:v>41400</c:v>
                </c:pt>
                <c:pt idx="357">
                  <c:v>41401</c:v>
                </c:pt>
                <c:pt idx="358">
                  <c:v>41402</c:v>
                </c:pt>
                <c:pt idx="359">
                  <c:v>41403</c:v>
                </c:pt>
                <c:pt idx="360">
                  <c:v>41404</c:v>
                </c:pt>
                <c:pt idx="361">
                  <c:v>41407</c:v>
                </c:pt>
                <c:pt idx="362">
                  <c:v>41408</c:v>
                </c:pt>
                <c:pt idx="363">
                  <c:v>41409</c:v>
                </c:pt>
                <c:pt idx="364">
                  <c:v>41410</c:v>
                </c:pt>
                <c:pt idx="365">
                  <c:v>41411</c:v>
                </c:pt>
                <c:pt idx="366">
                  <c:v>41414</c:v>
                </c:pt>
                <c:pt idx="367">
                  <c:v>41415</c:v>
                </c:pt>
                <c:pt idx="368">
                  <c:v>41416</c:v>
                </c:pt>
                <c:pt idx="369">
                  <c:v>41417</c:v>
                </c:pt>
                <c:pt idx="370">
                  <c:v>41418</c:v>
                </c:pt>
                <c:pt idx="371">
                  <c:v>41422</c:v>
                </c:pt>
                <c:pt idx="372">
                  <c:v>41423</c:v>
                </c:pt>
                <c:pt idx="373">
                  <c:v>41424</c:v>
                </c:pt>
                <c:pt idx="374">
                  <c:v>41425</c:v>
                </c:pt>
                <c:pt idx="375">
                  <c:v>41428</c:v>
                </c:pt>
                <c:pt idx="376">
                  <c:v>41429</c:v>
                </c:pt>
                <c:pt idx="377">
                  <c:v>41430</c:v>
                </c:pt>
                <c:pt idx="378">
                  <c:v>41431</c:v>
                </c:pt>
                <c:pt idx="379">
                  <c:v>41432</c:v>
                </c:pt>
                <c:pt idx="380">
                  <c:v>41435</c:v>
                </c:pt>
                <c:pt idx="381">
                  <c:v>41436</c:v>
                </c:pt>
                <c:pt idx="382">
                  <c:v>41437</c:v>
                </c:pt>
                <c:pt idx="383">
                  <c:v>41438</c:v>
                </c:pt>
                <c:pt idx="384">
                  <c:v>41439</c:v>
                </c:pt>
                <c:pt idx="385">
                  <c:v>41442</c:v>
                </c:pt>
                <c:pt idx="386">
                  <c:v>41443</c:v>
                </c:pt>
                <c:pt idx="387">
                  <c:v>41444</c:v>
                </c:pt>
                <c:pt idx="388">
                  <c:v>41445</c:v>
                </c:pt>
                <c:pt idx="389">
                  <c:v>41446</c:v>
                </c:pt>
                <c:pt idx="390">
                  <c:v>41449</c:v>
                </c:pt>
                <c:pt idx="391">
                  <c:v>41450</c:v>
                </c:pt>
                <c:pt idx="392">
                  <c:v>41451</c:v>
                </c:pt>
                <c:pt idx="393">
                  <c:v>41452</c:v>
                </c:pt>
                <c:pt idx="394">
                  <c:v>41453</c:v>
                </c:pt>
                <c:pt idx="395">
                  <c:v>41456</c:v>
                </c:pt>
                <c:pt idx="396">
                  <c:v>41457</c:v>
                </c:pt>
                <c:pt idx="397">
                  <c:v>41458</c:v>
                </c:pt>
                <c:pt idx="398">
                  <c:v>41460</c:v>
                </c:pt>
                <c:pt idx="399">
                  <c:v>41463</c:v>
                </c:pt>
                <c:pt idx="400">
                  <c:v>41464</c:v>
                </c:pt>
                <c:pt idx="401">
                  <c:v>41465</c:v>
                </c:pt>
                <c:pt idx="402">
                  <c:v>41466</c:v>
                </c:pt>
                <c:pt idx="403">
                  <c:v>41467</c:v>
                </c:pt>
                <c:pt idx="404">
                  <c:v>41470</c:v>
                </c:pt>
                <c:pt idx="405">
                  <c:v>41471</c:v>
                </c:pt>
                <c:pt idx="406">
                  <c:v>41472</c:v>
                </c:pt>
                <c:pt idx="407">
                  <c:v>41473</c:v>
                </c:pt>
                <c:pt idx="408">
                  <c:v>41474</c:v>
                </c:pt>
                <c:pt idx="409">
                  <c:v>41477</c:v>
                </c:pt>
                <c:pt idx="410">
                  <c:v>41478</c:v>
                </c:pt>
                <c:pt idx="411">
                  <c:v>41479</c:v>
                </c:pt>
                <c:pt idx="412">
                  <c:v>41480</c:v>
                </c:pt>
                <c:pt idx="413">
                  <c:v>41481</c:v>
                </c:pt>
                <c:pt idx="414">
                  <c:v>41484</c:v>
                </c:pt>
                <c:pt idx="415">
                  <c:v>41485</c:v>
                </c:pt>
                <c:pt idx="416">
                  <c:v>41486</c:v>
                </c:pt>
                <c:pt idx="417">
                  <c:v>41487</c:v>
                </c:pt>
                <c:pt idx="418">
                  <c:v>41488</c:v>
                </c:pt>
                <c:pt idx="419">
                  <c:v>41491</c:v>
                </c:pt>
                <c:pt idx="420">
                  <c:v>41492</c:v>
                </c:pt>
                <c:pt idx="421">
                  <c:v>41493</c:v>
                </c:pt>
                <c:pt idx="422">
                  <c:v>41494</c:v>
                </c:pt>
                <c:pt idx="423">
                  <c:v>41495</c:v>
                </c:pt>
                <c:pt idx="424">
                  <c:v>41498</c:v>
                </c:pt>
                <c:pt idx="425">
                  <c:v>41499</c:v>
                </c:pt>
                <c:pt idx="426">
                  <c:v>41500</c:v>
                </c:pt>
                <c:pt idx="427">
                  <c:v>41501</c:v>
                </c:pt>
                <c:pt idx="428">
                  <c:v>41502</c:v>
                </c:pt>
                <c:pt idx="429">
                  <c:v>41505</c:v>
                </c:pt>
                <c:pt idx="430">
                  <c:v>41506</c:v>
                </c:pt>
                <c:pt idx="431">
                  <c:v>41507</c:v>
                </c:pt>
                <c:pt idx="432">
                  <c:v>41508</c:v>
                </c:pt>
                <c:pt idx="433">
                  <c:v>41509</c:v>
                </c:pt>
                <c:pt idx="434">
                  <c:v>41512</c:v>
                </c:pt>
                <c:pt idx="435">
                  <c:v>41513</c:v>
                </c:pt>
                <c:pt idx="436">
                  <c:v>41514</c:v>
                </c:pt>
                <c:pt idx="437">
                  <c:v>41515</c:v>
                </c:pt>
                <c:pt idx="438">
                  <c:v>41516</c:v>
                </c:pt>
                <c:pt idx="439">
                  <c:v>41520</c:v>
                </c:pt>
                <c:pt idx="440">
                  <c:v>41521</c:v>
                </c:pt>
                <c:pt idx="441">
                  <c:v>41522</c:v>
                </c:pt>
                <c:pt idx="442">
                  <c:v>41523</c:v>
                </c:pt>
                <c:pt idx="443">
                  <c:v>41526</c:v>
                </c:pt>
                <c:pt idx="444">
                  <c:v>41527</c:v>
                </c:pt>
                <c:pt idx="445">
                  <c:v>41528</c:v>
                </c:pt>
                <c:pt idx="446">
                  <c:v>41529</c:v>
                </c:pt>
                <c:pt idx="447">
                  <c:v>41530</c:v>
                </c:pt>
                <c:pt idx="448">
                  <c:v>41533</c:v>
                </c:pt>
                <c:pt idx="449">
                  <c:v>41534</c:v>
                </c:pt>
                <c:pt idx="450">
                  <c:v>41535</c:v>
                </c:pt>
                <c:pt idx="451">
                  <c:v>41536</c:v>
                </c:pt>
                <c:pt idx="452">
                  <c:v>41537</c:v>
                </c:pt>
                <c:pt idx="453">
                  <c:v>41540</c:v>
                </c:pt>
                <c:pt idx="454">
                  <c:v>41541</c:v>
                </c:pt>
                <c:pt idx="455">
                  <c:v>41542</c:v>
                </c:pt>
                <c:pt idx="456">
                  <c:v>41543</c:v>
                </c:pt>
                <c:pt idx="457">
                  <c:v>41544</c:v>
                </c:pt>
                <c:pt idx="458">
                  <c:v>41547</c:v>
                </c:pt>
                <c:pt idx="459">
                  <c:v>41548</c:v>
                </c:pt>
                <c:pt idx="460">
                  <c:v>41549</c:v>
                </c:pt>
                <c:pt idx="461">
                  <c:v>41550</c:v>
                </c:pt>
                <c:pt idx="462">
                  <c:v>41551</c:v>
                </c:pt>
                <c:pt idx="463">
                  <c:v>41554</c:v>
                </c:pt>
                <c:pt idx="464">
                  <c:v>41555</c:v>
                </c:pt>
                <c:pt idx="465">
                  <c:v>41556</c:v>
                </c:pt>
                <c:pt idx="466">
                  <c:v>41557</c:v>
                </c:pt>
                <c:pt idx="467">
                  <c:v>41558</c:v>
                </c:pt>
                <c:pt idx="468">
                  <c:v>41561</c:v>
                </c:pt>
                <c:pt idx="469">
                  <c:v>41562</c:v>
                </c:pt>
                <c:pt idx="470">
                  <c:v>41563</c:v>
                </c:pt>
                <c:pt idx="471">
                  <c:v>41564</c:v>
                </c:pt>
                <c:pt idx="472">
                  <c:v>41565</c:v>
                </c:pt>
                <c:pt idx="473">
                  <c:v>41568</c:v>
                </c:pt>
                <c:pt idx="474">
                  <c:v>41569</c:v>
                </c:pt>
                <c:pt idx="475">
                  <c:v>41570</c:v>
                </c:pt>
                <c:pt idx="476">
                  <c:v>41571</c:v>
                </c:pt>
                <c:pt idx="477">
                  <c:v>41572</c:v>
                </c:pt>
                <c:pt idx="478">
                  <c:v>41575</c:v>
                </c:pt>
                <c:pt idx="479">
                  <c:v>41576</c:v>
                </c:pt>
                <c:pt idx="480">
                  <c:v>41577</c:v>
                </c:pt>
                <c:pt idx="481">
                  <c:v>41578</c:v>
                </c:pt>
                <c:pt idx="482">
                  <c:v>41579</c:v>
                </c:pt>
                <c:pt idx="483">
                  <c:v>41582</c:v>
                </c:pt>
                <c:pt idx="484">
                  <c:v>41583</c:v>
                </c:pt>
                <c:pt idx="485">
                  <c:v>41584</c:v>
                </c:pt>
                <c:pt idx="486">
                  <c:v>41585</c:v>
                </c:pt>
                <c:pt idx="487">
                  <c:v>41586</c:v>
                </c:pt>
                <c:pt idx="488">
                  <c:v>41589</c:v>
                </c:pt>
                <c:pt idx="489">
                  <c:v>41590</c:v>
                </c:pt>
                <c:pt idx="490">
                  <c:v>41591</c:v>
                </c:pt>
                <c:pt idx="491">
                  <c:v>41592</c:v>
                </c:pt>
                <c:pt idx="492">
                  <c:v>41593</c:v>
                </c:pt>
                <c:pt idx="493">
                  <c:v>41596</c:v>
                </c:pt>
                <c:pt idx="494">
                  <c:v>41597</c:v>
                </c:pt>
                <c:pt idx="495">
                  <c:v>41598</c:v>
                </c:pt>
                <c:pt idx="496">
                  <c:v>41599</c:v>
                </c:pt>
                <c:pt idx="497">
                  <c:v>41600</c:v>
                </c:pt>
                <c:pt idx="498">
                  <c:v>41603</c:v>
                </c:pt>
                <c:pt idx="499">
                  <c:v>41604</c:v>
                </c:pt>
                <c:pt idx="500">
                  <c:v>41605</c:v>
                </c:pt>
                <c:pt idx="501">
                  <c:v>41607</c:v>
                </c:pt>
                <c:pt idx="502">
                  <c:v>41610</c:v>
                </c:pt>
                <c:pt idx="503">
                  <c:v>41611</c:v>
                </c:pt>
                <c:pt idx="504">
                  <c:v>41612</c:v>
                </c:pt>
                <c:pt idx="505">
                  <c:v>41613</c:v>
                </c:pt>
                <c:pt idx="506">
                  <c:v>41614</c:v>
                </c:pt>
                <c:pt idx="507">
                  <c:v>41617</c:v>
                </c:pt>
                <c:pt idx="508">
                  <c:v>41618</c:v>
                </c:pt>
                <c:pt idx="509">
                  <c:v>41619</c:v>
                </c:pt>
                <c:pt idx="510">
                  <c:v>41620</c:v>
                </c:pt>
                <c:pt idx="511">
                  <c:v>41621</c:v>
                </c:pt>
                <c:pt idx="512">
                  <c:v>41624</c:v>
                </c:pt>
                <c:pt idx="513">
                  <c:v>41625</c:v>
                </c:pt>
                <c:pt idx="514">
                  <c:v>41626</c:v>
                </c:pt>
                <c:pt idx="515">
                  <c:v>41627</c:v>
                </c:pt>
                <c:pt idx="516">
                  <c:v>41628</c:v>
                </c:pt>
                <c:pt idx="517">
                  <c:v>41631</c:v>
                </c:pt>
                <c:pt idx="518">
                  <c:v>41632</c:v>
                </c:pt>
                <c:pt idx="519">
                  <c:v>41634</c:v>
                </c:pt>
                <c:pt idx="520">
                  <c:v>41635</c:v>
                </c:pt>
                <c:pt idx="521">
                  <c:v>41638</c:v>
                </c:pt>
                <c:pt idx="522">
                  <c:v>41639</c:v>
                </c:pt>
                <c:pt idx="523">
                  <c:v>41641</c:v>
                </c:pt>
                <c:pt idx="524">
                  <c:v>41642</c:v>
                </c:pt>
                <c:pt idx="525">
                  <c:v>41645</c:v>
                </c:pt>
                <c:pt idx="526">
                  <c:v>41646</c:v>
                </c:pt>
                <c:pt idx="527">
                  <c:v>41647</c:v>
                </c:pt>
                <c:pt idx="528">
                  <c:v>41648</c:v>
                </c:pt>
                <c:pt idx="529">
                  <c:v>41649</c:v>
                </c:pt>
                <c:pt idx="530">
                  <c:v>41652</c:v>
                </c:pt>
                <c:pt idx="531">
                  <c:v>41653</c:v>
                </c:pt>
                <c:pt idx="532">
                  <c:v>41654</c:v>
                </c:pt>
                <c:pt idx="533">
                  <c:v>41655</c:v>
                </c:pt>
                <c:pt idx="534">
                  <c:v>41656</c:v>
                </c:pt>
                <c:pt idx="535">
                  <c:v>41660</c:v>
                </c:pt>
                <c:pt idx="536">
                  <c:v>41661</c:v>
                </c:pt>
                <c:pt idx="537">
                  <c:v>41662</c:v>
                </c:pt>
                <c:pt idx="538">
                  <c:v>41663</c:v>
                </c:pt>
                <c:pt idx="539">
                  <c:v>41666</c:v>
                </c:pt>
                <c:pt idx="540">
                  <c:v>41667</c:v>
                </c:pt>
                <c:pt idx="541">
                  <c:v>41668</c:v>
                </c:pt>
                <c:pt idx="542">
                  <c:v>41669</c:v>
                </c:pt>
                <c:pt idx="543">
                  <c:v>41670</c:v>
                </c:pt>
                <c:pt idx="544">
                  <c:v>41673</c:v>
                </c:pt>
                <c:pt idx="545">
                  <c:v>41674</c:v>
                </c:pt>
                <c:pt idx="546">
                  <c:v>41675</c:v>
                </c:pt>
                <c:pt idx="547">
                  <c:v>41676</c:v>
                </c:pt>
                <c:pt idx="548">
                  <c:v>41677</c:v>
                </c:pt>
                <c:pt idx="549">
                  <c:v>41680</c:v>
                </c:pt>
                <c:pt idx="550">
                  <c:v>41681</c:v>
                </c:pt>
                <c:pt idx="551">
                  <c:v>41682</c:v>
                </c:pt>
                <c:pt idx="552">
                  <c:v>41683</c:v>
                </c:pt>
                <c:pt idx="553">
                  <c:v>41684</c:v>
                </c:pt>
                <c:pt idx="554">
                  <c:v>41688</c:v>
                </c:pt>
                <c:pt idx="555">
                  <c:v>41689</c:v>
                </c:pt>
                <c:pt idx="556">
                  <c:v>41690</c:v>
                </c:pt>
                <c:pt idx="557">
                  <c:v>41691</c:v>
                </c:pt>
                <c:pt idx="558">
                  <c:v>41694</c:v>
                </c:pt>
                <c:pt idx="559">
                  <c:v>41695</c:v>
                </c:pt>
                <c:pt idx="560">
                  <c:v>41696</c:v>
                </c:pt>
                <c:pt idx="561">
                  <c:v>41697</c:v>
                </c:pt>
                <c:pt idx="562">
                  <c:v>41698</c:v>
                </c:pt>
                <c:pt idx="563">
                  <c:v>41701</c:v>
                </c:pt>
                <c:pt idx="564">
                  <c:v>41702</c:v>
                </c:pt>
                <c:pt idx="565">
                  <c:v>41703</c:v>
                </c:pt>
                <c:pt idx="566">
                  <c:v>41704</c:v>
                </c:pt>
                <c:pt idx="567">
                  <c:v>41705</c:v>
                </c:pt>
                <c:pt idx="568">
                  <c:v>41708</c:v>
                </c:pt>
                <c:pt idx="569">
                  <c:v>41709</c:v>
                </c:pt>
                <c:pt idx="570">
                  <c:v>41710</c:v>
                </c:pt>
                <c:pt idx="571">
                  <c:v>41711</c:v>
                </c:pt>
                <c:pt idx="572">
                  <c:v>41712</c:v>
                </c:pt>
                <c:pt idx="573">
                  <c:v>41715</c:v>
                </c:pt>
                <c:pt idx="574">
                  <c:v>41716</c:v>
                </c:pt>
                <c:pt idx="575">
                  <c:v>41717</c:v>
                </c:pt>
                <c:pt idx="576">
                  <c:v>41718</c:v>
                </c:pt>
                <c:pt idx="577">
                  <c:v>41719</c:v>
                </c:pt>
                <c:pt idx="578">
                  <c:v>41722</c:v>
                </c:pt>
                <c:pt idx="579">
                  <c:v>41723</c:v>
                </c:pt>
                <c:pt idx="580">
                  <c:v>41724</c:v>
                </c:pt>
                <c:pt idx="581">
                  <c:v>41725</c:v>
                </c:pt>
                <c:pt idx="582">
                  <c:v>41726</c:v>
                </c:pt>
                <c:pt idx="583">
                  <c:v>41729</c:v>
                </c:pt>
                <c:pt idx="584">
                  <c:v>41730</c:v>
                </c:pt>
                <c:pt idx="585">
                  <c:v>41731</c:v>
                </c:pt>
                <c:pt idx="586">
                  <c:v>41732</c:v>
                </c:pt>
                <c:pt idx="587">
                  <c:v>41733</c:v>
                </c:pt>
                <c:pt idx="588">
                  <c:v>41736</c:v>
                </c:pt>
                <c:pt idx="589">
                  <c:v>41737</c:v>
                </c:pt>
                <c:pt idx="590">
                  <c:v>41738</c:v>
                </c:pt>
                <c:pt idx="591">
                  <c:v>41739</c:v>
                </c:pt>
                <c:pt idx="592">
                  <c:v>41740</c:v>
                </c:pt>
                <c:pt idx="593">
                  <c:v>41743</c:v>
                </c:pt>
                <c:pt idx="594">
                  <c:v>41744</c:v>
                </c:pt>
                <c:pt idx="595">
                  <c:v>41745</c:v>
                </c:pt>
                <c:pt idx="596">
                  <c:v>41746</c:v>
                </c:pt>
                <c:pt idx="597">
                  <c:v>41750</c:v>
                </c:pt>
                <c:pt idx="598">
                  <c:v>41751</c:v>
                </c:pt>
                <c:pt idx="599">
                  <c:v>41752</c:v>
                </c:pt>
                <c:pt idx="600">
                  <c:v>41753</c:v>
                </c:pt>
                <c:pt idx="601">
                  <c:v>41754</c:v>
                </c:pt>
                <c:pt idx="602">
                  <c:v>41757</c:v>
                </c:pt>
                <c:pt idx="603">
                  <c:v>41758</c:v>
                </c:pt>
                <c:pt idx="604">
                  <c:v>41759</c:v>
                </c:pt>
                <c:pt idx="605">
                  <c:v>41760</c:v>
                </c:pt>
                <c:pt idx="606">
                  <c:v>41761</c:v>
                </c:pt>
                <c:pt idx="607">
                  <c:v>41764</c:v>
                </c:pt>
                <c:pt idx="608">
                  <c:v>41765</c:v>
                </c:pt>
                <c:pt idx="609">
                  <c:v>41766</c:v>
                </c:pt>
                <c:pt idx="610">
                  <c:v>41767</c:v>
                </c:pt>
                <c:pt idx="611">
                  <c:v>41768</c:v>
                </c:pt>
                <c:pt idx="612">
                  <c:v>41771</c:v>
                </c:pt>
                <c:pt idx="613">
                  <c:v>41772</c:v>
                </c:pt>
                <c:pt idx="614">
                  <c:v>41773</c:v>
                </c:pt>
                <c:pt idx="615">
                  <c:v>41774</c:v>
                </c:pt>
                <c:pt idx="616">
                  <c:v>41775</c:v>
                </c:pt>
                <c:pt idx="617">
                  <c:v>41778</c:v>
                </c:pt>
                <c:pt idx="618">
                  <c:v>41779</c:v>
                </c:pt>
                <c:pt idx="619">
                  <c:v>41780</c:v>
                </c:pt>
                <c:pt idx="620">
                  <c:v>41781</c:v>
                </c:pt>
                <c:pt idx="621">
                  <c:v>41782</c:v>
                </c:pt>
                <c:pt idx="622">
                  <c:v>41786</c:v>
                </c:pt>
                <c:pt idx="623">
                  <c:v>41787</c:v>
                </c:pt>
                <c:pt idx="624">
                  <c:v>41788</c:v>
                </c:pt>
                <c:pt idx="625">
                  <c:v>41789</c:v>
                </c:pt>
                <c:pt idx="626">
                  <c:v>41792</c:v>
                </c:pt>
                <c:pt idx="627">
                  <c:v>41793</c:v>
                </c:pt>
                <c:pt idx="628">
                  <c:v>41794</c:v>
                </c:pt>
                <c:pt idx="629">
                  <c:v>41795</c:v>
                </c:pt>
                <c:pt idx="630">
                  <c:v>41796</c:v>
                </c:pt>
                <c:pt idx="631">
                  <c:v>41799</c:v>
                </c:pt>
                <c:pt idx="632">
                  <c:v>41800</c:v>
                </c:pt>
                <c:pt idx="633">
                  <c:v>41801</c:v>
                </c:pt>
                <c:pt idx="634">
                  <c:v>41802</c:v>
                </c:pt>
                <c:pt idx="635">
                  <c:v>41803</c:v>
                </c:pt>
                <c:pt idx="636">
                  <c:v>41806</c:v>
                </c:pt>
                <c:pt idx="637">
                  <c:v>41807</c:v>
                </c:pt>
                <c:pt idx="638">
                  <c:v>41808</c:v>
                </c:pt>
                <c:pt idx="639">
                  <c:v>41809</c:v>
                </c:pt>
                <c:pt idx="640">
                  <c:v>41810</c:v>
                </c:pt>
                <c:pt idx="641">
                  <c:v>41813</c:v>
                </c:pt>
                <c:pt idx="642">
                  <c:v>41814</c:v>
                </c:pt>
                <c:pt idx="643">
                  <c:v>41815</c:v>
                </c:pt>
                <c:pt idx="644">
                  <c:v>41816</c:v>
                </c:pt>
                <c:pt idx="645">
                  <c:v>41817</c:v>
                </c:pt>
                <c:pt idx="646">
                  <c:v>41820</c:v>
                </c:pt>
                <c:pt idx="647">
                  <c:v>41821</c:v>
                </c:pt>
                <c:pt idx="648">
                  <c:v>41822</c:v>
                </c:pt>
                <c:pt idx="649">
                  <c:v>41823</c:v>
                </c:pt>
                <c:pt idx="650">
                  <c:v>41827</c:v>
                </c:pt>
                <c:pt idx="651">
                  <c:v>41828</c:v>
                </c:pt>
                <c:pt idx="652">
                  <c:v>41829</c:v>
                </c:pt>
                <c:pt idx="653">
                  <c:v>41830</c:v>
                </c:pt>
                <c:pt idx="654">
                  <c:v>41831</c:v>
                </c:pt>
                <c:pt idx="655">
                  <c:v>41834</c:v>
                </c:pt>
                <c:pt idx="656">
                  <c:v>41835</c:v>
                </c:pt>
                <c:pt idx="657">
                  <c:v>41836</c:v>
                </c:pt>
                <c:pt idx="658">
                  <c:v>41837</c:v>
                </c:pt>
                <c:pt idx="659">
                  <c:v>41838</c:v>
                </c:pt>
                <c:pt idx="660">
                  <c:v>41841</c:v>
                </c:pt>
                <c:pt idx="661">
                  <c:v>41842</c:v>
                </c:pt>
                <c:pt idx="662">
                  <c:v>41843</c:v>
                </c:pt>
                <c:pt idx="663">
                  <c:v>41844</c:v>
                </c:pt>
                <c:pt idx="664">
                  <c:v>41845</c:v>
                </c:pt>
                <c:pt idx="665">
                  <c:v>41848</c:v>
                </c:pt>
                <c:pt idx="666">
                  <c:v>41849</c:v>
                </c:pt>
                <c:pt idx="667">
                  <c:v>41850</c:v>
                </c:pt>
                <c:pt idx="668">
                  <c:v>41851</c:v>
                </c:pt>
                <c:pt idx="669">
                  <c:v>41852</c:v>
                </c:pt>
                <c:pt idx="670">
                  <c:v>41855</c:v>
                </c:pt>
                <c:pt idx="671">
                  <c:v>41856</c:v>
                </c:pt>
                <c:pt idx="672">
                  <c:v>41857</c:v>
                </c:pt>
                <c:pt idx="673">
                  <c:v>41858</c:v>
                </c:pt>
                <c:pt idx="674">
                  <c:v>41859</c:v>
                </c:pt>
                <c:pt idx="675">
                  <c:v>41862</c:v>
                </c:pt>
                <c:pt idx="676">
                  <c:v>41863</c:v>
                </c:pt>
                <c:pt idx="677">
                  <c:v>41864</c:v>
                </c:pt>
                <c:pt idx="678">
                  <c:v>41865</c:v>
                </c:pt>
                <c:pt idx="679">
                  <c:v>41866</c:v>
                </c:pt>
                <c:pt idx="680">
                  <c:v>41869</c:v>
                </c:pt>
                <c:pt idx="681">
                  <c:v>41870</c:v>
                </c:pt>
                <c:pt idx="682">
                  <c:v>41871</c:v>
                </c:pt>
                <c:pt idx="683">
                  <c:v>41872</c:v>
                </c:pt>
                <c:pt idx="684">
                  <c:v>41873</c:v>
                </c:pt>
                <c:pt idx="685">
                  <c:v>41876</c:v>
                </c:pt>
                <c:pt idx="686">
                  <c:v>41877</c:v>
                </c:pt>
                <c:pt idx="687">
                  <c:v>41878</c:v>
                </c:pt>
                <c:pt idx="688">
                  <c:v>41879</c:v>
                </c:pt>
                <c:pt idx="689">
                  <c:v>41880</c:v>
                </c:pt>
                <c:pt idx="690">
                  <c:v>41884</c:v>
                </c:pt>
                <c:pt idx="691">
                  <c:v>41885</c:v>
                </c:pt>
                <c:pt idx="692">
                  <c:v>41886</c:v>
                </c:pt>
                <c:pt idx="693">
                  <c:v>41887</c:v>
                </c:pt>
                <c:pt idx="694">
                  <c:v>41890</c:v>
                </c:pt>
                <c:pt idx="695">
                  <c:v>41891</c:v>
                </c:pt>
                <c:pt idx="696">
                  <c:v>41892</c:v>
                </c:pt>
                <c:pt idx="697">
                  <c:v>41893</c:v>
                </c:pt>
                <c:pt idx="698">
                  <c:v>41894</c:v>
                </c:pt>
                <c:pt idx="699">
                  <c:v>41897</c:v>
                </c:pt>
                <c:pt idx="700">
                  <c:v>41898</c:v>
                </c:pt>
                <c:pt idx="701">
                  <c:v>41899</c:v>
                </c:pt>
                <c:pt idx="702">
                  <c:v>41900</c:v>
                </c:pt>
                <c:pt idx="703">
                  <c:v>41901</c:v>
                </c:pt>
                <c:pt idx="704">
                  <c:v>41904</c:v>
                </c:pt>
                <c:pt idx="705">
                  <c:v>41905</c:v>
                </c:pt>
                <c:pt idx="706">
                  <c:v>41906</c:v>
                </c:pt>
                <c:pt idx="707">
                  <c:v>41907</c:v>
                </c:pt>
                <c:pt idx="708">
                  <c:v>41908</c:v>
                </c:pt>
                <c:pt idx="709">
                  <c:v>41911</c:v>
                </c:pt>
                <c:pt idx="710">
                  <c:v>41912</c:v>
                </c:pt>
                <c:pt idx="711">
                  <c:v>41913</c:v>
                </c:pt>
                <c:pt idx="712">
                  <c:v>41914</c:v>
                </c:pt>
                <c:pt idx="713">
                  <c:v>41915</c:v>
                </c:pt>
                <c:pt idx="714">
                  <c:v>41918</c:v>
                </c:pt>
                <c:pt idx="715">
                  <c:v>41919</c:v>
                </c:pt>
                <c:pt idx="716">
                  <c:v>41920</c:v>
                </c:pt>
                <c:pt idx="717">
                  <c:v>41921</c:v>
                </c:pt>
                <c:pt idx="718">
                  <c:v>41922</c:v>
                </c:pt>
                <c:pt idx="719">
                  <c:v>41925</c:v>
                </c:pt>
                <c:pt idx="720">
                  <c:v>41926</c:v>
                </c:pt>
                <c:pt idx="721">
                  <c:v>41927</c:v>
                </c:pt>
                <c:pt idx="722">
                  <c:v>41928</c:v>
                </c:pt>
                <c:pt idx="723">
                  <c:v>41929</c:v>
                </c:pt>
                <c:pt idx="724">
                  <c:v>41932</c:v>
                </c:pt>
                <c:pt idx="725">
                  <c:v>41933</c:v>
                </c:pt>
                <c:pt idx="726">
                  <c:v>41934</c:v>
                </c:pt>
                <c:pt idx="727">
                  <c:v>41935</c:v>
                </c:pt>
                <c:pt idx="728">
                  <c:v>41936</c:v>
                </c:pt>
                <c:pt idx="729">
                  <c:v>41939</c:v>
                </c:pt>
                <c:pt idx="730">
                  <c:v>41940</c:v>
                </c:pt>
                <c:pt idx="731">
                  <c:v>41941</c:v>
                </c:pt>
                <c:pt idx="732">
                  <c:v>41942</c:v>
                </c:pt>
                <c:pt idx="733">
                  <c:v>41943</c:v>
                </c:pt>
                <c:pt idx="734">
                  <c:v>41946</c:v>
                </c:pt>
                <c:pt idx="735">
                  <c:v>41947</c:v>
                </c:pt>
                <c:pt idx="736">
                  <c:v>41948</c:v>
                </c:pt>
                <c:pt idx="737">
                  <c:v>41949</c:v>
                </c:pt>
                <c:pt idx="738">
                  <c:v>41950</c:v>
                </c:pt>
                <c:pt idx="739">
                  <c:v>41953</c:v>
                </c:pt>
                <c:pt idx="740">
                  <c:v>41954</c:v>
                </c:pt>
                <c:pt idx="741">
                  <c:v>41955</c:v>
                </c:pt>
                <c:pt idx="742">
                  <c:v>41956</c:v>
                </c:pt>
                <c:pt idx="743">
                  <c:v>41957</c:v>
                </c:pt>
                <c:pt idx="744">
                  <c:v>41960</c:v>
                </c:pt>
                <c:pt idx="745">
                  <c:v>41961</c:v>
                </c:pt>
                <c:pt idx="746">
                  <c:v>41962</c:v>
                </c:pt>
                <c:pt idx="747">
                  <c:v>41963</c:v>
                </c:pt>
                <c:pt idx="748">
                  <c:v>41964</c:v>
                </c:pt>
                <c:pt idx="749">
                  <c:v>41967</c:v>
                </c:pt>
                <c:pt idx="750">
                  <c:v>41968</c:v>
                </c:pt>
                <c:pt idx="751">
                  <c:v>41969</c:v>
                </c:pt>
                <c:pt idx="752">
                  <c:v>41971</c:v>
                </c:pt>
                <c:pt idx="753">
                  <c:v>41974</c:v>
                </c:pt>
                <c:pt idx="754">
                  <c:v>41975</c:v>
                </c:pt>
                <c:pt idx="755">
                  <c:v>41976</c:v>
                </c:pt>
                <c:pt idx="756">
                  <c:v>41977</c:v>
                </c:pt>
                <c:pt idx="757">
                  <c:v>41978</c:v>
                </c:pt>
                <c:pt idx="758">
                  <c:v>41981</c:v>
                </c:pt>
                <c:pt idx="759">
                  <c:v>41982</c:v>
                </c:pt>
                <c:pt idx="760">
                  <c:v>41983</c:v>
                </c:pt>
                <c:pt idx="761">
                  <c:v>41984</c:v>
                </c:pt>
                <c:pt idx="762">
                  <c:v>41985</c:v>
                </c:pt>
                <c:pt idx="763">
                  <c:v>41988</c:v>
                </c:pt>
                <c:pt idx="764">
                  <c:v>41989</c:v>
                </c:pt>
                <c:pt idx="765">
                  <c:v>41990</c:v>
                </c:pt>
                <c:pt idx="766">
                  <c:v>41991</c:v>
                </c:pt>
                <c:pt idx="767">
                  <c:v>41992</c:v>
                </c:pt>
                <c:pt idx="768">
                  <c:v>41995</c:v>
                </c:pt>
                <c:pt idx="769">
                  <c:v>41996</c:v>
                </c:pt>
                <c:pt idx="770">
                  <c:v>41997</c:v>
                </c:pt>
                <c:pt idx="771">
                  <c:v>41999</c:v>
                </c:pt>
                <c:pt idx="772">
                  <c:v>42002</c:v>
                </c:pt>
                <c:pt idx="773">
                  <c:v>42003</c:v>
                </c:pt>
                <c:pt idx="774">
                  <c:v>42004</c:v>
                </c:pt>
                <c:pt idx="775">
                  <c:v>42006</c:v>
                </c:pt>
                <c:pt idx="776">
                  <c:v>42009</c:v>
                </c:pt>
                <c:pt idx="777">
                  <c:v>42010</c:v>
                </c:pt>
                <c:pt idx="778">
                  <c:v>42011</c:v>
                </c:pt>
                <c:pt idx="779">
                  <c:v>42012</c:v>
                </c:pt>
                <c:pt idx="780">
                  <c:v>42013</c:v>
                </c:pt>
                <c:pt idx="781">
                  <c:v>42016</c:v>
                </c:pt>
                <c:pt idx="782">
                  <c:v>42017</c:v>
                </c:pt>
                <c:pt idx="783">
                  <c:v>42018</c:v>
                </c:pt>
                <c:pt idx="784">
                  <c:v>42019</c:v>
                </c:pt>
                <c:pt idx="785">
                  <c:v>42020</c:v>
                </c:pt>
                <c:pt idx="786">
                  <c:v>42024</c:v>
                </c:pt>
                <c:pt idx="787">
                  <c:v>42025</c:v>
                </c:pt>
                <c:pt idx="788">
                  <c:v>42026</c:v>
                </c:pt>
                <c:pt idx="789">
                  <c:v>42027</c:v>
                </c:pt>
                <c:pt idx="790">
                  <c:v>42030</c:v>
                </c:pt>
                <c:pt idx="791">
                  <c:v>42031</c:v>
                </c:pt>
                <c:pt idx="792">
                  <c:v>42032</c:v>
                </c:pt>
                <c:pt idx="793">
                  <c:v>42033</c:v>
                </c:pt>
                <c:pt idx="794">
                  <c:v>42034</c:v>
                </c:pt>
                <c:pt idx="795">
                  <c:v>42037</c:v>
                </c:pt>
                <c:pt idx="796">
                  <c:v>42038</c:v>
                </c:pt>
                <c:pt idx="797">
                  <c:v>42039</c:v>
                </c:pt>
                <c:pt idx="798">
                  <c:v>42040</c:v>
                </c:pt>
                <c:pt idx="799">
                  <c:v>42041</c:v>
                </c:pt>
                <c:pt idx="800">
                  <c:v>42044</c:v>
                </c:pt>
                <c:pt idx="801">
                  <c:v>42045</c:v>
                </c:pt>
                <c:pt idx="802">
                  <c:v>42046</c:v>
                </c:pt>
                <c:pt idx="803">
                  <c:v>42047</c:v>
                </c:pt>
                <c:pt idx="804">
                  <c:v>42048</c:v>
                </c:pt>
                <c:pt idx="805">
                  <c:v>42052</c:v>
                </c:pt>
                <c:pt idx="806">
                  <c:v>42053</c:v>
                </c:pt>
                <c:pt idx="807">
                  <c:v>42054</c:v>
                </c:pt>
                <c:pt idx="808">
                  <c:v>42055</c:v>
                </c:pt>
                <c:pt idx="809">
                  <c:v>42058</c:v>
                </c:pt>
                <c:pt idx="810">
                  <c:v>42059</c:v>
                </c:pt>
                <c:pt idx="811">
                  <c:v>42060</c:v>
                </c:pt>
                <c:pt idx="812">
                  <c:v>42061</c:v>
                </c:pt>
                <c:pt idx="813">
                  <c:v>42062</c:v>
                </c:pt>
                <c:pt idx="814">
                  <c:v>42065</c:v>
                </c:pt>
                <c:pt idx="815">
                  <c:v>42066</c:v>
                </c:pt>
                <c:pt idx="816">
                  <c:v>42067</c:v>
                </c:pt>
                <c:pt idx="817">
                  <c:v>42068</c:v>
                </c:pt>
                <c:pt idx="818">
                  <c:v>42069</c:v>
                </c:pt>
                <c:pt idx="819">
                  <c:v>42072</c:v>
                </c:pt>
                <c:pt idx="820">
                  <c:v>42073</c:v>
                </c:pt>
                <c:pt idx="821">
                  <c:v>42074</c:v>
                </c:pt>
                <c:pt idx="822">
                  <c:v>42075</c:v>
                </c:pt>
                <c:pt idx="823">
                  <c:v>42076</c:v>
                </c:pt>
                <c:pt idx="824">
                  <c:v>42079</c:v>
                </c:pt>
                <c:pt idx="825">
                  <c:v>42080</c:v>
                </c:pt>
                <c:pt idx="826">
                  <c:v>42081</c:v>
                </c:pt>
                <c:pt idx="827">
                  <c:v>42082</c:v>
                </c:pt>
                <c:pt idx="828">
                  <c:v>42083</c:v>
                </c:pt>
                <c:pt idx="829">
                  <c:v>42086</c:v>
                </c:pt>
                <c:pt idx="830">
                  <c:v>42087</c:v>
                </c:pt>
                <c:pt idx="831">
                  <c:v>42088</c:v>
                </c:pt>
                <c:pt idx="832">
                  <c:v>42089</c:v>
                </c:pt>
                <c:pt idx="833">
                  <c:v>42090</c:v>
                </c:pt>
                <c:pt idx="834">
                  <c:v>42093</c:v>
                </c:pt>
                <c:pt idx="835">
                  <c:v>42094</c:v>
                </c:pt>
                <c:pt idx="836">
                  <c:v>42095</c:v>
                </c:pt>
                <c:pt idx="837">
                  <c:v>42096</c:v>
                </c:pt>
                <c:pt idx="838">
                  <c:v>42100</c:v>
                </c:pt>
                <c:pt idx="839">
                  <c:v>42101</c:v>
                </c:pt>
                <c:pt idx="840">
                  <c:v>42102</c:v>
                </c:pt>
                <c:pt idx="841">
                  <c:v>42103</c:v>
                </c:pt>
                <c:pt idx="842">
                  <c:v>42104</c:v>
                </c:pt>
                <c:pt idx="843">
                  <c:v>42107</c:v>
                </c:pt>
                <c:pt idx="844">
                  <c:v>42108</c:v>
                </c:pt>
                <c:pt idx="845">
                  <c:v>42109</c:v>
                </c:pt>
                <c:pt idx="846">
                  <c:v>42110</c:v>
                </c:pt>
                <c:pt idx="847">
                  <c:v>42111</c:v>
                </c:pt>
                <c:pt idx="848">
                  <c:v>42114</c:v>
                </c:pt>
                <c:pt idx="849">
                  <c:v>42115</c:v>
                </c:pt>
                <c:pt idx="850">
                  <c:v>42116</c:v>
                </c:pt>
                <c:pt idx="851">
                  <c:v>42117</c:v>
                </c:pt>
                <c:pt idx="852">
                  <c:v>42118</c:v>
                </c:pt>
                <c:pt idx="853">
                  <c:v>42121</c:v>
                </c:pt>
                <c:pt idx="854">
                  <c:v>42122</c:v>
                </c:pt>
                <c:pt idx="855">
                  <c:v>42123</c:v>
                </c:pt>
                <c:pt idx="856">
                  <c:v>42124</c:v>
                </c:pt>
                <c:pt idx="857">
                  <c:v>42125</c:v>
                </c:pt>
                <c:pt idx="858">
                  <c:v>42128</c:v>
                </c:pt>
                <c:pt idx="859">
                  <c:v>42129</c:v>
                </c:pt>
                <c:pt idx="860">
                  <c:v>42130</c:v>
                </c:pt>
                <c:pt idx="861">
                  <c:v>42131</c:v>
                </c:pt>
                <c:pt idx="862">
                  <c:v>42132</c:v>
                </c:pt>
                <c:pt idx="863">
                  <c:v>42135</c:v>
                </c:pt>
                <c:pt idx="864">
                  <c:v>42136</c:v>
                </c:pt>
                <c:pt idx="865">
                  <c:v>42137</c:v>
                </c:pt>
                <c:pt idx="866">
                  <c:v>42138</c:v>
                </c:pt>
                <c:pt idx="867">
                  <c:v>42139</c:v>
                </c:pt>
                <c:pt idx="868">
                  <c:v>42142</c:v>
                </c:pt>
                <c:pt idx="869">
                  <c:v>42143</c:v>
                </c:pt>
                <c:pt idx="870">
                  <c:v>42144</c:v>
                </c:pt>
                <c:pt idx="871">
                  <c:v>42145</c:v>
                </c:pt>
                <c:pt idx="872">
                  <c:v>42146</c:v>
                </c:pt>
                <c:pt idx="873">
                  <c:v>42150</c:v>
                </c:pt>
                <c:pt idx="874">
                  <c:v>42151</c:v>
                </c:pt>
                <c:pt idx="875">
                  <c:v>42152</c:v>
                </c:pt>
                <c:pt idx="876">
                  <c:v>42153</c:v>
                </c:pt>
                <c:pt idx="877">
                  <c:v>42156</c:v>
                </c:pt>
                <c:pt idx="878">
                  <c:v>42157</c:v>
                </c:pt>
                <c:pt idx="879">
                  <c:v>42158</c:v>
                </c:pt>
                <c:pt idx="880">
                  <c:v>42159</c:v>
                </c:pt>
                <c:pt idx="881">
                  <c:v>42160</c:v>
                </c:pt>
                <c:pt idx="882">
                  <c:v>42163</c:v>
                </c:pt>
                <c:pt idx="883">
                  <c:v>42164</c:v>
                </c:pt>
                <c:pt idx="884">
                  <c:v>42165</c:v>
                </c:pt>
                <c:pt idx="885">
                  <c:v>42166</c:v>
                </c:pt>
                <c:pt idx="886">
                  <c:v>42167</c:v>
                </c:pt>
                <c:pt idx="887">
                  <c:v>42170</c:v>
                </c:pt>
                <c:pt idx="888">
                  <c:v>42171</c:v>
                </c:pt>
                <c:pt idx="889">
                  <c:v>42172</c:v>
                </c:pt>
                <c:pt idx="890">
                  <c:v>42173</c:v>
                </c:pt>
                <c:pt idx="891">
                  <c:v>42174</c:v>
                </c:pt>
                <c:pt idx="892">
                  <c:v>42177</c:v>
                </c:pt>
                <c:pt idx="893">
                  <c:v>42178</c:v>
                </c:pt>
                <c:pt idx="894">
                  <c:v>42179</c:v>
                </c:pt>
                <c:pt idx="895">
                  <c:v>42180</c:v>
                </c:pt>
                <c:pt idx="896">
                  <c:v>42181</c:v>
                </c:pt>
                <c:pt idx="897">
                  <c:v>42184</c:v>
                </c:pt>
                <c:pt idx="898">
                  <c:v>42185</c:v>
                </c:pt>
                <c:pt idx="899">
                  <c:v>42186</c:v>
                </c:pt>
                <c:pt idx="900">
                  <c:v>42187</c:v>
                </c:pt>
                <c:pt idx="901">
                  <c:v>42191</c:v>
                </c:pt>
                <c:pt idx="902">
                  <c:v>42192</c:v>
                </c:pt>
                <c:pt idx="903">
                  <c:v>42193</c:v>
                </c:pt>
                <c:pt idx="904">
                  <c:v>42194</c:v>
                </c:pt>
                <c:pt idx="905">
                  <c:v>42195</c:v>
                </c:pt>
                <c:pt idx="906">
                  <c:v>42198</c:v>
                </c:pt>
                <c:pt idx="907">
                  <c:v>42199</c:v>
                </c:pt>
                <c:pt idx="908">
                  <c:v>42200</c:v>
                </c:pt>
                <c:pt idx="909">
                  <c:v>42201</c:v>
                </c:pt>
                <c:pt idx="910">
                  <c:v>42202</c:v>
                </c:pt>
                <c:pt idx="911">
                  <c:v>42205</c:v>
                </c:pt>
                <c:pt idx="912">
                  <c:v>42206</c:v>
                </c:pt>
                <c:pt idx="913">
                  <c:v>42207</c:v>
                </c:pt>
                <c:pt idx="914">
                  <c:v>42208</c:v>
                </c:pt>
                <c:pt idx="915">
                  <c:v>42209</c:v>
                </c:pt>
                <c:pt idx="916">
                  <c:v>42212</c:v>
                </c:pt>
                <c:pt idx="917">
                  <c:v>42213</c:v>
                </c:pt>
                <c:pt idx="918">
                  <c:v>42214</c:v>
                </c:pt>
                <c:pt idx="919">
                  <c:v>42215</c:v>
                </c:pt>
                <c:pt idx="920">
                  <c:v>42216</c:v>
                </c:pt>
                <c:pt idx="921">
                  <c:v>42219</c:v>
                </c:pt>
                <c:pt idx="922">
                  <c:v>42220</c:v>
                </c:pt>
                <c:pt idx="923">
                  <c:v>42221</c:v>
                </c:pt>
                <c:pt idx="924">
                  <c:v>42222</c:v>
                </c:pt>
                <c:pt idx="925">
                  <c:v>42223</c:v>
                </c:pt>
                <c:pt idx="926">
                  <c:v>42226</c:v>
                </c:pt>
                <c:pt idx="927">
                  <c:v>42227</c:v>
                </c:pt>
                <c:pt idx="928">
                  <c:v>42228</c:v>
                </c:pt>
                <c:pt idx="929">
                  <c:v>42229</c:v>
                </c:pt>
                <c:pt idx="930">
                  <c:v>42230</c:v>
                </c:pt>
                <c:pt idx="931">
                  <c:v>42233</c:v>
                </c:pt>
                <c:pt idx="932">
                  <c:v>42234</c:v>
                </c:pt>
                <c:pt idx="933">
                  <c:v>42235</c:v>
                </c:pt>
                <c:pt idx="934">
                  <c:v>42236</c:v>
                </c:pt>
                <c:pt idx="935">
                  <c:v>42237</c:v>
                </c:pt>
                <c:pt idx="936">
                  <c:v>42240</c:v>
                </c:pt>
                <c:pt idx="937">
                  <c:v>42241</c:v>
                </c:pt>
                <c:pt idx="938">
                  <c:v>42242</c:v>
                </c:pt>
                <c:pt idx="939">
                  <c:v>42243</c:v>
                </c:pt>
                <c:pt idx="940">
                  <c:v>42244</c:v>
                </c:pt>
                <c:pt idx="941">
                  <c:v>42247</c:v>
                </c:pt>
                <c:pt idx="942">
                  <c:v>42248</c:v>
                </c:pt>
                <c:pt idx="943">
                  <c:v>42249</c:v>
                </c:pt>
                <c:pt idx="944">
                  <c:v>42250</c:v>
                </c:pt>
                <c:pt idx="945">
                  <c:v>42251</c:v>
                </c:pt>
                <c:pt idx="946">
                  <c:v>42255</c:v>
                </c:pt>
                <c:pt idx="947">
                  <c:v>42256</c:v>
                </c:pt>
                <c:pt idx="948">
                  <c:v>42257</c:v>
                </c:pt>
                <c:pt idx="949">
                  <c:v>42258</c:v>
                </c:pt>
                <c:pt idx="950">
                  <c:v>42261</c:v>
                </c:pt>
                <c:pt idx="951">
                  <c:v>42262</c:v>
                </c:pt>
                <c:pt idx="952">
                  <c:v>42263</c:v>
                </c:pt>
                <c:pt idx="953">
                  <c:v>42264</c:v>
                </c:pt>
                <c:pt idx="954">
                  <c:v>42265</c:v>
                </c:pt>
                <c:pt idx="955">
                  <c:v>42268</c:v>
                </c:pt>
                <c:pt idx="956">
                  <c:v>42269</c:v>
                </c:pt>
                <c:pt idx="957">
                  <c:v>42270</c:v>
                </c:pt>
                <c:pt idx="958">
                  <c:v>42271</c:v>
                </c:pt>
                <c:pt idx="959">
                  <c:v>42272</c:v>
                </c:pt>
                <c:pt idx="960">
                  <c:v>42275</c:v>
                </c:pt>
                <c:pt idx="961">
                  <c:v>42276</c:v>
                </c:pt>
                <c:pt idx="962">
                  <c:v>42277</c:v>
                </c:pt>
                <c:pt idx="963">
                  <c:v>42278</c:v>
                </c:pt>
                <c:pt idx="964">
                  <c:v>42279</c:v>
                </c:pt>
                <c:pt idx="965">
                  <c:v>42282</c:v>
                </c:pt>
                <c:pt idx="966">
                  <c:v>42283</c:v>
                </c:pt>
                <c:pt idx="967">
                  <c:v>42284</c:v>
                </c:pt>
                <c:pt idx="968">
                  <c:v>42285</c:v>
                </c:pt>
                <c:pt idx="969">
                  <c:v>42286</c:v>
                </c:pt>
                <c:pt idx="970">
                  <c:v>42289</c:v>
                </c:pt>
                <c:pt idx="971">
                  <c:v>42290</c:v>
                </c:pt>
                <c:pt idx="972">
                  <c:v>42291</c:v>
                </c:pt>
                <c:pt idx="973">
                  <c:v>42292</c:v>
                </c:pt>
                <c:pt idx="974">
                  <c:v>42293</c:v>
                </c:pt>
                <c:pt idx="975">
                  <c:v>42296</c:v>
                </c:pt>
                <c:pt idx="976">
                  <c:v>42297</c:v>
                </c:pt>
                <c:pt idx="977">
                  <c:v>42298</c:v>
                </c:pt>
                <c:pt idx="978">
                  <c:v>42299</c:v>
                </c:pt>
                <c:pt idx="979">
                  <c:v>42300</c:v>
                </c:pt>
                <c:pt idx="980">
                  <c:v>42303</c:v>
                </c:pt>
                <c:pt idx="981">
                  <c:v>42304</c:v>
                </c:pt>
                <c:pt idx="982">
                  <c:v>42305</c:v>
                </c:pt>
                <c:pt idx="983">
                  <c:v>42306</c:v>
                </c:pt>
                <c:pt idx="984">
                  <c:v>42307</c:v>
                </c:pt>
                <c:pt idx="985">
                  <c:v>42310</c:v>
                </c:pt>
                <c:pt idx="986">
                  <c:v>42311</c:v>
                </c:pt>
                <c:pt idx="987">
                  <c:v>42312</c:v>
                </c:pt>
                <c:pt idx="988">
                  <c:v>42313</c:v>
                </c:pt>
                <c:pt idx="989">
                  <c:v>42314</c:v>
                </c:pt>
                <c:pt idx="990">
                  <c:v>42317</c:v>
                </c:pt>
                <c:pt idx="991">
                  <c:v>42318</c:v>
                </c:pt>
                <c:pt idx="992">
                  <c:v>42319</c:v>
                </c:pt>
                <c:pt idx="993">
                  <c:v>42320</c:v>
                </c:pt>
                <c:pt idx="994">
                  <c:v>42321</c:v>
                </c:pt>
                <c:pt idx="995">
                  <c:v>42324</c:v>
                </c:pt>
                <c:pt idx="996">
                  <c:v>42325</c:v>
                </c:pt>
                <c:pt idx="997">
                  <c:v>42326</c:v>
                </c:pt>
                <c:pt idx="998">
                  <c:v>42327</c:v>
                </c:pt>
                <c:pt idx="999">
                  <c:v>42328</c:v>
                </c:pt>
                <c:pt idx="1000">
                  <c:v>42331</c:v>
                </c:pt>
                <c:pt idx="1001">
                  <c:v>42332</c:v>
                </c:pt>
                <c:pt idx="1002">
                  <c:v>42333</c:v>
                </c:pt>
                <c:pt idx="1003">
                  <c:v>42335</c:v>
                </c:pt>
                <c:pt idx="1004">
                  <c:v>42338</c:v>
                </c:pt>
                <c:pt idx="1005">
                  <c:v>42339</c:v>
                </c:pt>
                <c:pt idx="1006">
                  <c:v>42340</c:v>
                </c:pt>
                <c:pt idx="1007">
                  <c:v>42341</c:v>
                </c:pt>
                <c:pt idx="1008">
                  <c:v>42342</c:v>
                </c:pt>
                <c:pt idx="1009">
                  <c:v>42345</c:v>
                </c:pt>
                <c:pt idx="1010">
                  <c:v>42346</c:v>
                </c:pt>
                <c:pt idx="1011">
                  <c:v>42347</c:v>
                </c:pt>
                <c:pt idx="1012">
                  <c:v>42348</c:v>
                </c:pt>
                <c:pt idx="1013">
                  <c:v>42349</c:v>
                </c:pt>
                <c:pt idx="1014">
                  <c:v>42352</c:v>
                </c:pt>
                <c:pt idx="1015">
                  <c:v>42353</c:v>
                </c:pt>
                <c:pt idx="1016">
                  <c:v>42354</c:v>
                </c:pt>
                <c:pt idx="1017">
                  <c:v>42355</c:v>
                </c:pt>
                <c:pt idx="1018">
                  <c:v>42356</c:v>
                </c:pt>
                <c:pt idx="1019">
                  <c:v>42359</c:v>
                </c:pt>
                <c:pt idx="1020">
                  <c:v>42360</c:v>
                </c:pt>
                <c:pt idx="1021">
                  <c:v>42361</c:v>
                </c:pt>
                <c:pt idx="1022">
                  <c:v>42362</c:v>
                </c:pt>
                <c:pt idx="1023">
                  <c:v>42366</c:v>
                </c:pt>
                <c:pt idx="1024">
                  <c:v>42367</c:v>
                </c:pt>
                <c:pt idx="1025">
                  <c:v>42368</c:v>
                </c:pt>
                <c:pt idx="1026">
                  <c:v>42369</c:v>
                </c:pt>
                <c:pt idx="1027">
                  <c:v>42373</c:v>
                </c:pt>
                <c:pt idx="1028">
                  <c:v>42374</c:v>
                </c:pt>
                <c:pt idx="1029">
                  <c:v>42375</c:v>
                </c:pt>
                <c:pt idx="1030">
                  <c:v>42376</c:v>
                </c:pt>
                <c:pt idx="1031">
                  <c:v>42377</c:v>
                </c:pt>
                <c:pt idx="1032">
                  <c:v>42380</c:v>
                </c:pt>
                <c:pt idx="1033">
                  <c:v>42381</c:v>
                </c:pt>
                <c:pt idx="1034">
                  <c:v>42382</c:v>
                </c:pt>
                <c:pt idx="1035">
                  <c:v>42383</c:v>
                </c:pt>
                <c:pt idx="1036">
                  <c:v>42384</c:v>
                </c:pt>
                <c:pt idx="1037">
                  <c:v>42388</c:v>
                </c:pt>
                <c:pt idx="1038">
                  <c:v>42389</c:v>
                </c:pt>
                <c:pt idx="1039">
                  <c:v>42390</c:v>
                </c:pt>
                <c:pt idx="1040">
                  <c:v>42391</c:v>
                </c:pt>
                <c:pt idx="1041">
                  <c:v>42394</c:v>
                </c:pt>
                <c:pt idx="1042">
                  <c:v>42395</c:v>
                </c:pt>
                <c:pt idx="1043">
                  <c:v>42396</c:v>
                </c:pt>
                <c:pt idx="1044">
                  <c:v>42397</c:v>
                </c:pt>
                <c:pt idx="1045">
                  <c:v>42398</c:v>
                </c:pt>
                <c:pt idx="1046">
                  <c:v>42401</c:v>
                </c:pt>
                <c:pt idx="1047">
                  <c:v>42402</c:v>
                </c:pt>
                <c:pt idx="1048">
                  <c:v>42403</c:v>
                </c:pt>
                <c:pt idx="1049">
                  <c:v>42404</c:v>
                </c:pt>
                <c:pt idx="1050">
                  <c:v>42405</c:v>
                </c:pt>
                <c:pt idx="1051">
                  <c:v>42408</c:v>
                </c:pt>
                <c:pt idx="1052">
                  <c:v>42409</c:v>
                </c:pt>
                <c:pt idx="1053">
                  <c:v>42410</c:v>
                </c:pt>
                <c:pt idx="1054">
                  <c:v>42411</c:v>
                </c:pt>
                <c:pt idx="1055">
                  <c:v>42412</c:v>
                </c:pt>
                <c:pt idx="1056">
                  <c:v>42416</c:v>
                </c:pt>
                <c:pt idx="1057">
                  <c:v>42417</c:v>
                </c:pt>
                <c:pt idx="1058">
                  <c:v>42418</c:v>
                </c:pt>
                <c:pt idx="1059">
                  <c:v>42419</c:v>
                </c:pt>
                <c:pt idx="1060">
                  <c:v>42422</c:v>
                </c:pt>
                <c:pt idx="1061">
                  <c:v>42423</c:v>
                </c:pt>
                <c:pt idx="1062">
                  <c:v>42424</c:v>
                </c:pt>
                <c:pt idx="1063">
                  <c:v>42425</c:v>
                </c:pt>
                <c:pt idx="1064">
                  <c:v>42426</c:v>
                </c:pt>
                <c:pt idx="1065">
                  <c:v>42429</c:v>
                </c:pt>
                <c:pt idx="1066">
                  <c:v>42430</c:v>
                </c:pt>
                <c:pt idx="1067">
                  <c:v>42431</c:v>
                </c:pt>
                <c:pt idx="1068">
                  <c:v>42432</c:v>
                </c:pt>
                <c:pt idx="1069">
                  <c:v>42433</c:v>
                </c:pt>
                <c:pt idx="1070">
                  <c:v>42436</c:v>
                </c:pt>
                <c:pt idx="1071">
                  <c:v>42437</c:v>
                </c:pt>
                <c:pt idx="1072">
                  <c:v>42438</c:v>
                </c:pt>
                <c:pt idx="1073">
                  <c:v>42439</c:v>
                </c:pt>
                <c:pt idx="1074">
                  <c:v>42440</c:v>
                </c:pt>
                <c:pt idx="1075">
                  <c:v>42443</c:v>
                </c:pt>
                <c:pt idx="1076">
                  <c:v>42444</c:v>
                </c:pt>
                <c:pt idx="1077">
                  <c:v>42445</c:v>
                </c:pt>
                <c:pt idx="1078">
                  <c:v>42446</c:v>
                </c:pt>
                <c:pt idx="1079">
                  <c:v>42447</c:v>
                </c:pt>
                <c:pt idx="1080">
                  <c:v>42450</c:v>
                </c:pt>
                <c:pt idx="1081">
                  <c:v>42451</c:v>
                </c:pt>
                <c:pt idx="1082">
                  <c:v>42452</c:v>
                </c:pt>
                <c:pt idx="1083">
                  <c:v>42453</c:v>
                </c:pt>
                <c:pt idx="1084">
                  <c:v>42457</c:v>
                </c:pt>
                <c:pt idx="1085">
                  <c:v>42458</c:v>
                </c:pt>
                <c:pt idx="1086">
                  <c:v>42459</c:v>
                </c:pt>
                <c:pt idx="1087">
                  <c:v>42460</c:v>
                </c:pt>
                <c:pt idx="1088">
                  <c:v>42461</c:v>
                </c:pt>
                <c:pt idx="1089">
                  <c:v>42464</c:v>
                </c:pt>
                <c:pt idx="1090">
                  <c:v>42465</c:v>
                </c:pt>
                <c:pt idx="1091">
                  <c:v>42466</c:v>
                </c:pt>
                <c:pt idx="1092">
                  <c:v>42467</c:v>
                </c:pt>
                <c:pt idx="1093">
                  <c:v>42468</c:v>
                </c:pt>
                <c:pt idx="1094">
                  <c:v>42471</c:v>
                </c:pt>
                <c:pt idx="1095">
                  <c:v>42472</c:v>
                </c:pt>
                <c:pt idx="1096">
                  <c:v>42473</c:v>
                </c:pt>
                <c:pt idx="1097">
                  <c:v>42474</c:v>
                </c:pt>
                <c:pt idx="1098">
                  <c:v>42475</c:v>
                </c:pt>
                <c:pt idx="1099">
                  <c:v>42478</c:v>
                </c:pt>
                <c:pt idx="1100">
                  <c:v>42479</c:v>
                </c:pt>
                <c:pt idx="1101">
                  <c:v>42480</c:v>
                </c:pt>
                <c:pt idx="1102">
                  <c:v>42481</c:v>
                </c:pt>
                <c:pt idx="1103">
                  <c:v>42482</c:v>
                </c:pt>
                <c:pt idx="1104">
                  <c:v>42485</c:v>
                </c:pt>
                <c:pt idx="1105">
                  <c:v>42486</c:v>
                </c:pt>
                <c:pt idx="1106">
                  <c:v>42487</c:v>
                </c:pt>
                <c:pt idx="1107">
                  <c:v>42488</c:v>
                </c:pt>
                <c:pt idx="1108">
                  <c:v>42489</c:v>
                </c:pt>
                <c:pt idx="1109">
                  <c:v>42492</c:v>
                </c:pt>
                <c:pt idx="1110">
                  <c:v>42493</c:v>
                </c:pt>
                <c:pt idx="1111">
                  <c:v>42494</c:v>
                </c:pt>
                <c:pt idx="1112">
                  <c:v>42495</c:v>
                </c:pt>
                <c:pt idx="1113">
                  <c:v>42496</c:v>
                </c:pt>
                <c:pt idx="1114">
                  <c:v>42499</c:v>
                </c:pt>
                <c:pt idx="1115">
                  <c:v>42500</c:v>
                </c:pt>
                <c:pt idx="1116">
                  <c:v>42501</c:v>
                </c:pt>
                <c:pt idx="1117">
                  <c:v>42502</c:v>
                </c:pt>
                <c:pt idx="1118">
                  <c:v>42503</c:v>
                </c:pt>
                <c:pt idx="1119">
                  <c:v>42506</c:v>
                </c:pt>
                <c:pt idx="1120">
                  <c:v>42507</c:v>
                </c:pt>
                <c:pt idx="1121">
                  <c:v>42508</c:v>
                </c:pt>
                <c:pt idx="1122">
                  <c:v>42509</c:v>
                </c:pt>
                <c:pt idx="1123">
                  <c:v>42510</c:v>
                </c:pt>
                <c:pt idx="1124">
                  <c:v>42513</c:v>
                </c:pt>
                <c:pt idx="1125">
                  <c:v>42514</c:v>
                </c:pt>
                <c:pt idx="1126">
                  <c:v>42515</c:v>
                </c:pt>
                <c:pt idx="1127">
                  <c:v>42516</c:v>
                </c:pt>
                <c:pt idx="1128">
                  <c:v>42517</c:v>
                </c:pt>
                <c:pt idx="1129">
                  <c:v>42521</c:v>
                </c:pt>
                <c:pt idx="1130">
                  <c:v>42522</c:v>
                </c:pt>
                <c:pt idx="1131">
                  <c:v>42523</c:v>
                </c:pt>
                <c:pt idx="1132">
                  <c:v>42524</c:v>
                </c:pt>
                <c:pt idx="1133">
                  <c:v>42527</c:v>
                </c:pt>
                <c:pt idx="1134">
                  <c:v>42528</c:v>
                </c:pt>
                <c:pt idx="1135">
                  <c:v>42529</c:v>
                </c:pt>
                <c:pt idx="1136">
                  <c:v>42530</c:v>
                </c:pt>
                <c:pt idx="1137">
                  <c:v>42531</c:v>
                </c:pt>
                <c:pt idx="1138">
                  <c:v>42534</c:v>
                </c:pt>
                <c:pt idx="1139">
                  <c:v>42535</c:v>
                </c:pt>
                <c:pt idx="1140">
                  <c:v>42536</c:v>
                </c:pt>
                <c:pt idx="1141">
                  <c:v>42537</c:v>
                </c:pt>
                <c:pt idx="1142">
                  <c:v>42538</c:v>
                </c:pt>
                <c:pt idx="1143">
                  <c:v>42541</c:v>
                </c:pt>
                <c:pt idx="1144">
                  <c:v>42542</c:v>
                </c:pt>
                <c:pt idx="1145">
                  <c:v>42543</c:v>
                </c:pt>
                <c:pt idx="1146">
                  <c:v>42544</c:v>
                </c:pt>
                <c:pt idx="1147">
                  <c:v>42545</c:v>
                </c:pt>
                <c:pt idx="1148">
                  <c:v>42548</c:v>
                </c:pt>
                <c:pt idx="1149">
                  <c:v>42549</c:v>
                </c:pt>
                <c:pt idx="1150">
                  <c:v>42550</c:v>
                </c:pt>
                <c:pt idx="1151">
                  <c:v>42551</c:v>
                </c:pt>
                <c:pt idx="1152">
                  <c:v>42552</c:v>
                </c:pt>
                <c:pt idx="1153">
                  <c:v>42556</c:v>
                </c:pt>
                <c:pt idx="1154">
                  <c:v>42557</c:v>
                </c:pt>
                <c:pt idx="1155">
                  <c:v>42558</c:v>
                </c:pt>
                <c:pt idx="1156">
                  <c:v>42559</c:v>
                </c:pt>
                <c:pt idx="1157">
                  <c:v>42562</c:v>
                </c:pt>
                <c:pt idx="1158">
                  <c:v>42563</c:v>
                </c:pt>
                <c:pt idx="1159">
                  <c:v>42564</c:v>
                </c:pt>
                <c:pt idx="1160">
                  <c:v>42565</c:v>
                </c:pt>
                <c:pt idx="1161">
                  <c:v>42566</c:v>
                </c:pt>
                <c:pt idx="1162">
                  <c:v>42569</c:v>
                </c:pt>
                <c:pt idx="1163">
                  <c:v>42570</c:v>
                </c:pt>
                <c:pt idx="1164">
                  <c:v>42571</c:v>
                </c:pt>
                <c:pt idx="1165">
                  <c:v>42572</c:v>
                </c:pt>
                <c:pt idx="1166">
                  <c:v>42573</c:v>
                </c:pt>
                <c:pt idx="1167">
                  <c:v>42576</c:v>
                </c:pt>
                <c:pt idx="1168">
                  <c:v>42577</c:v>
                </c:pt>
                <c:pt idx="1169">
                  <c:v>42578</c:v>
                </c:pt>
                <c:pt idx="1170">
                  <c:v>42579</c:v>
                </c:pt>
                <c:pt idx="1171">
                  <c:v>42580</c:v>
                </c:pt>
                <c:pt idx="1172">
                  <c:v>42583</c:v>
                </c:pt>
                <c:pt idx="1173">
                  <c:v>42584</c:v>
                </c:pt>
                <c:pt idx="1174">
                  <c:v>42585</c:v>
                </c:pt>
                <c:pt idx="1175">
                  <c:v>42586</c:v>
                </c:pt>
                <c:pt idx="1176">
                  <c:v>42587</c:v>
                </c:pt>
                <c:pt idx="1177">
                  <c:v>42590</c:v>
                </c:pt>
                <c:pt idx="1178">
                  <c:v>42591</c:v>
                </c:pt>
                <c:pt idx="1179">
                  <c:v>42592</c:v>
                </c:pt>
                <c:pt idx="1180">
                  <c:v>42593</c:v>
                </c:pt>
                <c:pt idx="1181">
                  <c:v>42594</c:v>
                </c:pt>
                <c:pt idx="1182">
                  <c:v>42597</c:v>
                </c:pt>
                <c:pt idx="1183">
                  <c:v>42598</c:v>
                </c:pt>
                <c:pt idx="1184">
                  <c:v>42599</c:v>
                </c:pt>
                <c:pt idx="1185">
                  <c:v>42600</c:v>
                </c:pt>
                <c:pt idx="1186">
                  <c:v>42601</c:v>
                </c:pt>
                <c:pt idx="1187">
                  <c:v>42604</c:v>
                </c:pt>
                <c:pt idx="1188">
                  <c:v>42605</c:v>
                </c:pt>
                <c:pt idx="1189">
                  <c:v>42606</c:v>
                </c:pt>
                <c:pt idx="1190">
                  <c:v>42607</c:v>
                </c:pt>
                <c:pt idx="1191">
                  <c:v>42608</c:v>
                </c:pt>
                <c:pt idx="1192">
                  <c:v>42611</c:v>
                </c:pt>
                <c:pt idx="1193">
                  <c:v>42612</c:v>
                </c:pt>
                <c:pt idx="1194">
                  <c:v>42613</c:v>
                </c:pt>
                <c:pt idx="1195">
                  <c:v>42614</c:v>
                </c:pt>
                <c:pt idx="1196">
                  <c:v>42615</c:v>
                </c:pt>
                <c:pt idx="1197">
                  <c:v>42619</c:v>
                </c:pt>
                <c:pt idx="1198">
                  <c:v>42620</c:v>
                </c:pt>
                <c:pt idx="1199">
                  <c:v>42621</c:v>
                </c:pt>
                <c:pt idx="1200">
                  <c:v>42622</c:v>
                </c:pt>
                <c:pt idx="1201">
                  <c:v>42625</c:v>
                </c:pt>
                <c:pt idx="1202">
                  <c:v>42626</c:v>
                </c:pt>
                <c:pt idx="1203">
                  <c:v>42627</c:v>
                </c:pt>
                <c:pt idx="1204">
                  <c:v>42628</c:v>
                </c:pt>
                <c:pt idx="1205">
                  <c:v>42629</c:v>
                </c:pt>
                <c:pt idx="1206">
                  <c:v>42632</c:v>
                </c:pt>
                <c:pt idx="1207">
                  <c:v>42633</c:v>
                </c:pt>
                <c:pt idx="1208">
                  <c:v>42634</c:v>
                </c:pt>
                <c:pt idx="1209">
                  <c:v>42635</c:v>
                </c:pt>
                <c:pt idx="1210">
                  <c:v>42636</c:v>
                </c:pt>
                <c:pt idx="1211">
                  <c:v>42639</c:v>
                </c:pt>
                <c:pt idx="1212">
                  <c:v>42640</c:v>
                </c:pt>
                <c:pt idx="1213">
                  <c:v>42641</c:v>
                </c:pt>
                <c:pt idx="1214">
                  <c:v>42642</c:v>
                </c:pt>
                <c:pt idx="1215">
                  <c:v>42643</c:v>
                </c:pt>
                <c:pt idx="1216">
                  <c:v>42646</c:v>
                </c:pt>
                <c:pt idx="1217">
                  <c:v>42647</c:v>
                </c:pt>
                <c:pt idx="1218">
                  <c:v>42648</c:v>
                </c:pt>
                <c:pt idx="1219">
                  <c:v>42649</c:v>
                </c:pt>
                <c:pt idx="1220">
                  <c:v>42650</c:v>
                </c:pt>
                <c:pt idx="1221">
                  <c:v>42653</c:v>
                </c:pt>
                <c:pt idx="1222">
                  <c:v>42654</c:v>
                </c:pt>
                <c:pt idx="1223">
                  <c:v>42655</c:v>
                </c:pt>
                <c:pt idx="1224">
                  <c:v>42656</c:v>
                </c:pt>
                <c:pt idx="1225">
                  <c:v>42657</c:v>
                </c:pt>
                <c:pt idx="1226">
                  <c:v>42660</c:v>
                </c:pt>
                <c:pt idx="1227">
                  <c:v>42661</c:v>
                </c:pt>
                <c:pt idx="1228">
                  <c:v>42662</c:v>
                </c:pt>
                <c:pt idx="1229">
                  <c:v>42663</c:v>
                </c:pt>
                <c:pt idx="1230">
                  <c:v>42664</c:v>
                </c:pt>
                <c:pt idx="1231">
                  <c:v>42667</c:v>
                </c:pt>
                <c:pt idx="1232">
                  <c:v>42668</c:v>
                </c:pt>
                <c:pt idx="1233">
                  <c:v>42669</c:v>
                </c:pt>
                <c:pt idx="1234">
                  <c:v>42670</c:v>
                </c:pt>
                <c:pt idx="1235">
                  <c:v>42671</c:v>
                </c:pt>
                <c:pt idx="1236">
                  <c:v>42674</c:v>
                </c:pt>
                <c:pt idx="1237">
                  <c:v>42675</c:v>
                </c:pt>
                <c:pt idx="1238">
                  <c:v>42676</c:v>
                </c:pt>
                <c:pt idx="1239">
                  <c:v>42677</c:v>
                </c:pt>
                <c:pt idx="1240">
                  <c:v>42678</c:v>
                </c:pt>
                <c:pt idx="1241">
                  <c:v>42681</c:v>
                </c:pt>
                <c:pt idx="1242">
                  <c:v>42682</c:v>
                </c:pt>
                <c:pt idx="1243">
                  <c:v>42683</c:v>
                </c:pt>
                <c:pt idx="1244">
                  <c:v>42684</c:v>
                </c:pt>
                <c:pt idx="1245">
                  <c:v>42685</c:v>
                </c:pt>
                <c:pt idx="1246">
                  <c:v>42688</c:v>
                </c:pt>
                <c:pt idx="1247">
                  <c:v>42689</c:v>
                </c:pt>
                <c:pt idx="1248">
                  <c:v>42690</c:v>
                </c:pt>
                <c:pt idx="1249">
                  <c:v>42691</c:v>
                </c:pt>
                <c:pt idx="1250">
                  <c:v>42692</c:v>
                </c:pt>
                <c:pt idx="1251">
                  <c:v>42695</c:v>
                </c:pt>
                <c:pt idx="1252">
                  <c:v>42696</c:v>
                </c:pt>
                <c:pt idx="1253">
                  <c:v>42697</c:v>
                </c:pt>
                <c:pt idx="1254">
                  <c:v>42699</c:v>
                </c:pt>
                <c:pt idx="1255">
                  <c:v>42702</c:v>
                </c:pt>
                <c:pt idx="1256">
                  <c:v>42703</c:v>
                </c:pt>
                <c:pt idx="1257">
                  <c:v>42704</c:v>
                </c:pt>
                <c:pt idx="1258">
                  <c:v>42705</c:v>
                </c:pt>
                <c:pt idx="1259">
                  <c:v>42706</c:v>
                </c:pt>
                <c:pt idx="1260">
                  <c:v>42709</c:v>
                </c:pt>
                <c:pt idx="1261">
                  <c:v>42710</c:v>
                </c:pt>
                <c:pt idx="1262">
                  <c:v>42711</c:v>
                </c:pt>
                <c:pt idx="1263">
                  <c:v>42712</c:v>
                </c:pt>
                <c:pt idx="1264">
                  <c:v>42713</c:v>
                </c:pt>
                <c:pt idx="1265">
                  <c:v>42716</c:v>
                </c:pt>
                <c:pt idx="1266">
                  <c:v>42717</c:v>
                </c:pt>
                <c:pt idx="1267">
                  <c:v>42718</c:v>
                </c:pt>
                <c:pt idx="1268">
                  <c:v>42719</c:v>
                </c:pt>
                <c:pt idx="1269">
                  <c:v>42720</c:v>
                </c:pt>
                <c:pt idx="1270">
                  <c:v>42723</c:v>
                </c:pt>
                <c:pt idx="1271">
                  <c:v>42724</c:v>
                </c:pt>
                <c:pt idx="1272">
                  <c:v>42725</c:v>
                </c:pt>
                <c:pt idx="1273">
                  <c:v>42726</c:v>
                </c:pt>
                <c:pt idx="1274">
                  <c:v>42727</c:v>
                </c:pt>
                <c:pt idx="1275">
                  <c:v>42731</c:v>
                </c:pt>
                <c:pt idx="1276">
                  <c:v>42732</c:v>
                </c:pt>
                <c:pt idx="1277">
                  <c:v>42733</c:v>
                </c:pt>
                <c:pt idx="1278">
                  <c:v>42734</c:v>
                </c:pt>
                <c:pt idx="1279">
                  <c:v>42738</c:v>
                </c:pt>
                <c:pt idx="1280">
                  <c:v>42739</c:v>
                </c:pt>
                <c:pt idx="1281">
                  <c:v>42740</c:v>
                </c:pt>
                <c:pt idx="1282">
                  <c:v>42741</c:v>
                </c:pt>
                <c:pt idx="1283">
                  <c:v>42744</c:v>
                </c:pt>
                <c:pt idx="1284">
                  <c:v>42745</c:v>
                </c:pt>
                <c:pt idx="1285">
                  <c:v>42746</c:v>
                </c:pt>
                <c:pt idx="1286">
                  <c:v>42747</c:v>
                </c:pt>
                <c:pt idx="1287">
                  <c:v>42748</c:v>
                </c:pt>
                <c:pt idx="1288">
                  <c:v>42752</c:v>
                </c:pt>
                <c:pt idx="1289">
                  <c:v>42753</c:v>
                </c:pt>
                <c:pt idx="1290">
                  <c:v>42754</c:v>
                </c:pt>
                <c:pt idx="1291">
                  <c:v>42755</c:v>
                </c:pt>
                <c:pt idx="1292">
                  <c:v>42758</c:v>
                </c:pt>
                <c:pt idx="1293">
                  <c:v>42759</c:v>
                </c:pt>
                <c:pt idx="1294">
                  <c:v>42760</c:v>
                </c:pt>
                <c:pt idx="1295">
                  <c:v>42761</c:v>
                </c:pt>
                <c:pt idx="1296">
                  <c:v>42762</c:v>
                </c:pt>
                <c:pt idx="1297">
                  <c:v>42765</c:v>
                </c:pt>
                <c:pt idx="1298">
                  <c:v>42766</c:v>
                </c:pt>
                <c:pt idx="1299">
                  <c:v>42767</c:v>
                </c:pt>
                <c:pt idx="1300">
                  <c:v>42768</c:v>
                </c:pt>
                <c:pt idx="1301">
                  <c:v>42769</c:v>
                </c:pt>
                <c:pt idx="1302">
                  <c:v>42772</c:v>
                </c:pt>
                <c:pt idx="1303">
                  <c:v>42773</c:v>
                </c:pt>
                <c:pt idx="1304">
                  <c:v>42774</c:v>
                </c:pt>
                <c:pt idx="1305">
                  <c:v>42775</c:v>
                </c:pt>
                <c:pt idx="1306">
                  <c:v>42776</c:v>
                </c:pt>
                <c:pt idx="1307">
                  <c:v>42779</c:v>
                </c:pt>
                <c:pt idx="1308">
                  <c:v>42780</c:v>
                </c:pt>
                <c:pt idx="1309">
                  <c:v>42781</c:v>
                </c:pt>
                <c:pt idx="1310">
                  <c:v>42782</c:v>
                </c:pt>
                <c:pt idx="1311">
                  <c:v>42783</c:v>
                </c:pt>
                <c:pt idx="1312">
                  <c:v>42787</c:v>
                </c:pt>
                <c:pt idx="1313">
                  <c:v>42788</c:v>
                </c:pt>
                <c:pt idx="1314">
                  <c:v>42789</c:v>
                </c:pt>
                <c:pt idx="1315">
                  <c:v>42790</c:v>
                </c:pt>
                <c:pt idx="1316">
                  <c:v>42793</c:v>
                </c:pt>
                <c:pt idx="1317">
                  <c:v>42794</c:v>
                </c:pt>
                <c:pt idx="1318">
                  <c:v>42795</c:v>
                </c:pt>
                <c:pt idx="1319">
                  <c:v>42796</c:v>
                </c:pt>
                <c:pt idx="1320">
                  <c:v>42797</c:v>
                </c:pt>
                <c:pt idx="1321">
                  <c:v>42800</c:v>
                </c:pt>
                <c:pt idx="1322">
                  <c:v>42801</c:v>
                </c:pt>
                <c:pt idx="1323">
                  <c:v>42802</c:v>
                </c:pt>
                <c:pt idx="1324">
                  <c:v>42803</c:v>
                </c:pt>
                <c:pt idx="1325">
                  <c:v>42804</c:v>
                </c:pt>
                <c:pt idx="1326">
                  <c:v>42807</c:v>
                </c:pt>
                <c:pt idx="1327">
                  <c:v>42808</c:v>
                </c:pt>
                <c:pt idx="1328">
                  <c:v>42809</c:v>
                </c:pt>
                <c:pt idx="1329">
                  <c:v>42810</c:v>
                </c:pt>
                <c:pt idx="1330">
                  <c:v>42811</c:v>
                </c:pt>
                <c:pt idx="1331">
                  <c:v>42814</c:v>
                </c:pt>
                <c:pt idx="1332">
                  <c:v>42815</c:v>
                </c:pt>
                <c:pt idx="1333">
                  <c:v>42816</c:v>
                </c:pt>
                <c:pt idx="1334">
                  <c:v>42817</c:v>
                </c:pt>
                <c:pt idx="1335">
                  <c:v>42818</c:v>
                </c:pt>
                <c:pt idx="1336">
                  <c:v>42821</c:v>
                </c:pt>
                <c:pt idx="1337">
                  <c:v>42822</c:v>
                </c:pt>
                <c:pt idx="1338">
                  <c:v>42823</c:v>
                </c:pt>
                <c:pt idx="1339">
                  <c:v>42824</c:v>
                </c:pt>
                <c:pt idx="1340">
                  <c:v>42825</c:v>
                </c:pt>
                <c:pt idx="1341">
                  <c:v>42828</c:v>
                </c:pt>
                <c:pt idx="1342">
                  <c:v>42829</c:v>
                </c:pt>
                <c:pt idx="1343">
                  <c:v>42830</c:v>
                </c:pt>
                <c:pt idx="1344">
                  <c:v>42831</c:v>
                </c:pt>
                <c:pt idx="1345">
                  <c:v>42832</c:v>
                </c:pt>
                <c:pt idx="1346">
                  <c:v>42835</c:v>
                </c:pt>
                <c:pt idx="1347">
                  <c:v>42836</c:v>
                </c:pt>
                <c:pt idx="1348">
                  <c:v>42837</c:v>
                </c:pt>
                <c:pt idx="1349">
                  <c:v>42838</c:v>
                </c:pt>
                <c:pt idx="1350">
                  <c:v>42842</c:v>
                </c:pt>
                <c:pt idx="1351">
                  <c:v>42843</c:v>
                </c:pt>
                <c:pt idx="1352">
                  <c:v>42844</c:v>
                </c:pt>
                <c:pt idx="1353">
                  <c:v>42845</c:v>
                </c:pt>
                <c:pt idx="1354">
                  <c:v>42846</c:v>
                </c:pt>
                <c:pt idx="1355">
                  <c:v>42849</c:v>
                </c:pt>
                <c:pt idx="1356">
                  <c:v>42850</c:v>
                </c:pt>
                <c:pt idx="1357">
                  <c:v>42851</c:v>
                </c:pt>
                <c:pt idx="1358">
                  <c:v>42852</c:v>
                </c:pt>
                <c:pt idx="1359">
                  <c:v>42853</c:v>
                </c:pt>
                <c:pt idx="1360">
                  <c:v>42856</c:v>
                </c:pt>
                <c:pt idx="1361">
                  <c:v>42857</c:v>
                </c:pt>
                <c:pt idx="1362">
                  <c:v>42858</c:v>
                </c:pt>
                <c:pt idx="1363">
                  <c:v>42859</c:v>
                </c:pt>
                <c:pt idx="1364">
                  <c:v>42860</c:v>
                </c:pt>
                <c:pt idx="1365">
                  <c:v>42863</c:v>
                </c:pt>
                <c:pt idx="1366">
                  <c:v>42864</c:v>
                </c:pt>
                <c:pt idx="1367">
                  <c:v>42865</c:v>
                </c:pt>
                <c:pt idx="1368">
                  <c:v>42866</c:v>
                </c:pt>
                <c:pt idx="1369">
                  <c:v>42867</c:v>
                </c:pt>
                <c:pt idx="1370">
                  <c:v>42870</c:v>
                </c:pt>
                <c:pt idx="1371">
                  <c:v>42871</c:v>
                </c:pt>
                <c:pt idx="1372">
                  <c:v>42872</c:v>
                </c:pt>
                <c:pt idx="1373">
                  <c:v>42873</c:v>
                </c:pt>
                <c:pt idx="1374">
                  <c:v>42874</c:v>
                </c:pt>
                <c:pt idx="1375">
                  <c:v>42877</c:v>
                </c:pt>
                <c:pt idx="1376">
                  <c:v>42878</c:v>
                </c:pt>
                <c:pt idx="1377">
                  <c:v>42879</c:v>
                </c:pt>
                <c:pt idx="1378">
                  <c:v>42880</c:v>
                </c:pt>
                <c:pt idx="1379">
                  <c:v>42881</c:v>
                </c:pt>
                <c:pt idx="1380">
                  <c:v>42885</c:v>
                </c:pt>
                <c:pt idx="1381">
                  <c:v>42886</c:v>
                </c:pt>
                <c:pt idx="1382">
                  <c:v>42887</c:v>
                </c:pt>
                <c:pt idx="1383">
                  <c:v>42888</c:v>
                </c:pt>
                <c:pt idx="1384">
                  <c:v>42891</c:v>
                </c:pt>
                <c:pt idx="1385">
                  <c:v>42892</c:v>
                </c:pt>
                <c:pt idx="1386">
                  <c:v>42893</c:v>
                </c:pt>
                <c:pt idx="1387">
                  <c:v>42894</c:v>
                </c:pt>
                <c:pt idx="1388">
                  <c:v>42895</c:v>
                </c:pt>
                <c:pt idx="1389">
                  <c:v>42898</c:v>
                </c:pt>
                <c:pt idx="1390">
                  <c:v>42899</c:v>
                </c:pt>
                <c:pt idx="1391">
                  <c:v>42900</c:v>
                </c:pt>
                <c:pt idx="1392">
                  <c:v>42901</c:v>
                </c:pt>
                <c:pt idx="1393">
                  <c:v>42902</c:v>
                </c:pt>
                <c:pt idx="1394">
                  <c:v>42905</c:v>
                </c:pt>
                <c:pt idx="1395">
                  <c:v>42906</c:v>
                </c:pt>
                <c:pt idx="1396">
                  <c:v>42907</c:v>
                </c:pt>
                <c:pt idx="1397">
                  <c:v>42908</c:v>
                </c:pt>
                <c:pt idx="1398">
                  <c:v>42909</c:v>
                </c:pt>
                <c:pt idx="1399">
                  <c:v>42912</c:v>
                </c:pt>
                <c:pt idx="1400">
                  <c:v>42913</c:v>
                </c:pt>
                <c:pt idx="1401">
                  <c:v>42914</c:v>
                </c:pt>
                <c:pt idx="1402">
                  <c:v>42915</c:v>
                </c:pt>
                <c:pt idx="1403">
                  <c:v>42916</c:v>
                </c:pt>
                <c:pt idx="1404">
                  <c:v>42919</c:v>
                </c:pt>
                <c:pt idx="1405">
                  <c:v>42921</c:v>
                </c:pt>
                <c:pt idx="1406">
                  <c:v>42922</c:v>
                </c:pt>
                <c:pt idx="1407">
                  <c:v>42923</c:v>
                </c:pt>
                <c:pt idx="1408">
                  <c:v>42926</c:v>
                </c:pt>
                <c:pt idx="1409">
                  <c:v>42927</c:v>
                </c:pt>
                <c:pt idx="1410">
                  <c:v>42928</c:v>
                </c:pt>
                <c:pt idx="1411">
                  <c:v>42929</c:v>
                </c:pt>
                <c:pt idx="1412">
                  <c:v>42930</c:v>
                </c:pt>
                <c:pt idx="1413">
                  <c:v>42933</c:v>
                </c:pt>
                <c:pt idx="1414">
                  <c:v>42934</c:v>
                </c:pt>
                <c:pt idx="1415">
                  <c:v>42935</c:v>
                </c:pt>
                <c:pt idx="1416">
                  <c:v>42936</c:v>
                </c:pt>
                <c:pt idx="1417">
                  <c:v>42937</c:v>
                </c:pt>
                <c:pt idx="1418">
                  <c:v>42940</c:v>
                </c:pt>
                <c:pt idx="1419">
                  <c:v>42941</c:v>
                </c:pt>
                <c:pt idx="1420">
                  <c:v>42942</c:v>
                </c:pt>
                <c:pt idx="1421">
                  <c:v>42943</c:v>
                </c:pt>
                <c:pt idx="1422">
                  <c:v>42944</c:v>
                </c:pt>
                <c:pt idx="1423">
                  <c:v>42947</c:v>
                </c:pt>
                <c:pt idx="1424">
                  <c:v>42948</c:v>
                </c:pt>
                <c:pt idx="1425">
                  <c:v>42949</c:v>
                </c:pt>
                <c:pt idx="1426">
                  <c:v>42950</c:v>
                </c:pt>
                <c:pt idx="1427">
                  <c:v>42951</c:v>
                </c:pt>
                <c:pt idx="1428">
                  <c:v>42954</c:v>
                </c:pt>
                <c:pt idx="1429">
                  <c:v>42955</c:v>
                </c:pt>
                <c:pt idx="1430">
                  <c:v>42956</c:v>
                </c:pt>
                <c:pt idx="1431">
                  <c:v>42957</c:v>
                </c:pt>
                <c:pt idx="1432">
                  <c:v>42958</c:v>
                </c:pt>
                <c:pt idx="1433">
                  <c:v>42961</c:v>
                </c:pt>
                <c:pt idx="1434">
                  <c:v>42962</c:v>
                </c:pt>
                <c:pt idx="1435">
                  <c:v>42963</c:v>
                </c:pt>
                <c:pt idx="1436">
                  <c:v>42964</c:v>
                </c:pt>
                <c:pt idx="1437">
                  <c:v>42965</c:v>
                </c:pt>
                <c:pt idx="1438">
                  <c:v>42968</c:v>
                </c:pt>
                <c:pt idx="1439">
                  <c:v>42969</c:v>
                </c:pt>
                <c:pt idx="1440">
                  <c:v>42970</c:v>
                </c:pt>
                <c:pt idx="1441">
                  <c:v>42971</c:v>
                </c:pt>
                <c:pt idx="1442">
                  <c:v>42972</c:v>
                </c:pt>
                <c:pt idx="1443">
                  <c:v>42975</c:v>
                </c:pt>
                <c:pt idx="1444">
                  <c:v>42976</c:v>
                </c:pt>
                <c:pt idx="1445">
                  <c:v>42977</c:v>
                </c:pt>
                <c:pt idx="1446">
                  <c:v>42978</c:v>
                </c:pt>
                <c:pt idx="1447">
                  <c:v>42979</c:v>
                </c:pt>
                <c:pt idx="1448">
                  <c:v>42983</c:v>
                </c:pt>
                <c:pt idx="1449">
                  <c:v>42984</c:v>
                </c:pt>
                <c:pt idx="1450">
                  <c:v>42985</c:v>
                </c:pt>
                <c:pt idx="1451">
                  <c:v>42986</c:v>
                </c:pt>
                <c:pt idx="1452">
                  <c:v>42989</c:v>
                </c:pt>
                <c:pt idx="1453">
                  <c:v>42990</c:v>
                </c:pt>
                <c:pt idx="1454">
                  <c:v>42991</c:v>
                </c:pt>
                <c:pt idx="1455">
                  <c:v>42992</c:v>
                </c:pt>
                <c:pt idx="1456">
                  <c:v>42993</c:v>
                </c:pt>
                <c:pt idx="1457">
                  <c:v>42996</c:v>
                </c:pt>
                <c:pt idx="1458">
                  <c:v>42997</c:v>
                </c:pt>
                <c:pt idx="1459">
                  <c:v>42998</c:v>
                </c:pt>
                <c:pt idx="1460">
                  <c:v>42999</c:v>
                </c:pt>
                <c:pt idx="1461">
                  <c:v>43000</c:v>
                </c:pt>
                <c:pt idx="1462">
                  <c:v>43003</c:v>
                </c:pt>
                <c:pt idx="1463">
                  <c:v>43004</c:v>
                </c:pt>
                <c:pt idx="1464">
                  <c:v>43005</c:v>
                </c:pt>
                <c:pt idx="1465">
                  <c:v>43006</c:v>
                </c:pt>
                <c:pt idx="1466">
                  <c:v>43007</c:v>
                </c:pt>
                <c:pt idx="1467">
                  <c:v>43010</c:v>
                </c:pt>
                <c:pt idx="1468">
                  <c:v>43011</c:v>
                </c:pt>
                <c:pt idx="1469">
                  <c:v>43012</c:v>
                </c:pt>
                <c:pt idx="1470">
                  <c:v>43013</c:v>
                </c:pt>
                <c:pt idx="1471">
                  <c:v>43014</c:v>
                </c:pt>
                <c:pt idx="1472">
                  <c:v>43017</c:v>
                </c:pt>
                <c:pt idx="1473">
                  <c:v>43018</c:v>
                </c:pt>
                <c:pt idx="1474">
                  <c:v>43019</c:v>
                </c:pt>
                <c:pt idx="1475">
                  <c:v>43020</c:v>
                </c:pt>
                <c:pt idx="1476">
                  <c:v>43021</c:v>
                </c:pt>
                <c:pt idx="1477">
                  <c:v>43024</c:v>
                </c:pt>
                <c:pt idx="1478">
                  <c:v>43025</c:v>
                </c:pt>
                <c:pt idx="1479">
                  <c:v>43026</c:v>
                </c:pt>
                <c:pt idx="1480">
                  <c:v>43027</c:v>
                </c:pt>
                <c:pt idx="1481">
                  <c:v>43028</c:v>
                </c:pt>
                <c:pt idx="1482">
                  <c:v>43031</c:v>
                </c:pt>
                <c:pt idx="1483">
                  <c:v>43032</c:v>
                </c:pt>
                <c:pt idx="1484">
                  <c:v>43033</c:v>
                </c:pt>
                <c:pt idx="1485">
                  <c:v>43034</c:v>
                </c:pt>
                <c:pt idx="1486">
                  <c:v>43035</c:v>
                </c:pt>
                <c:pt idx="1487">
                  <c:v>43038</c:v>
                </c:pt>
                <c:pt idx="1488">
                  <c:v>43039</c:v>
                </c:pt>
                <c:pt idx="1489">
                  <c:v>43040</c:v>
                </c:pt>
                <c:pt idx="1490">
                  <c:v>43041</c:v>
                </c:pt>
                <c:pt idx="1491">
                  <c:v>43042</c:v>
                </c:pt>
                <c:pt idx="1492">
                  <c:v>43045</c:v>
                </c:pt>
                <c:pt idx="1493">
                  <c:v>43046</c:v>
                </c:pt>
                <c:pt idx="1494">
                  <c:v>43047</c:v>
                </c:pt>
                <c:pt idx="1495">
                  <c:v>43048</c:v>
                </c:pt>
                <c:pt idx="1496">
                  <c:v>43049</c:v>
                </c:pt>
                <c:pt idx="1497">
                  <c:v>43052</c:v>
                </c:pt>
                <c:pt idx="1498">
                  <c:v>43053</c:v>
                </c:pt>
                <c:pt idx="1499">
                  <c:v>43054</c:v>
                </c:pt>
                <c:pt idx="1500">
                  <c:v>43055</c:v>
                </c:pt>
                <c:pt idx="1501">
                  <c:v>43056</c:v>
                </c:pt>
                <c:pt idx="1502">
                  <c:v>43059</c:v>
                </c:pt>
                <c:pt idx="1503">
                  <c:v>43060</c:v>
                </c:pt>
                <c:pt idx="1504">
                  <c:v>43061</c:v>
                </c:pt>
                <c:pt idx="1505">
                  <c:v>43063</c:v>
                </c:pt>
                <c:pt idx="1506">
                  <c:v>43066</c:v>
                </c:pt>
                <c:pt idx="1507">
                  <c:v>43067</c:v>
                </c:pt>
                <c:pt idx="1508">
                  <c:v>43068</c:v>
                </c:pt>
                <c:pt idx="1509">
                  <c:v>43069</c:v>
                </c:pt>
                <c:pt idx="1510">
                  <c:v>43070</c:v>
                </c:pt>
                <c:pt idx="1511">
                  <c:v>43073</c:v>
                </c:pt>
                <c:pt idx="1512">
                  <c:v>43074</c:v>
                </c:pt>
                <c:pt idx="1513">
                  <c:v>43075</c:v>
                </c:pt>
                <c:pt idx="1514">
                  <c:v>43076</c:v>
                </c:pt>
                <c:pt idx="1515">
                  <c:v>43077</c:v>
                </c:pt>
                <c:pt idx="1516">
                  <c:v>43080</c:v>
                </c:pt>
                <c:pt idx="1517">
                  <c:v>43081</c:v>
                </c:pt>
                <c:pt idx="1518">
                  <c:v>43082</c:v>
                </c:pt>
                <c:pt idx="1519">
                  <c:v>43083</c:v>
                </c:pt>
                <c:pt idx="1520">
                  <c:v>43084</c:v>
                </c:pt>
                <c:pt idx="1521">
                  <c:v>43087</c:v>
                </c:pt>
                <c:pt idx="1522">
                  <c:v>43088</c:v>
                </c:pt>
                <c:pt idx="1523">
                  <c:v>43089</c:v>
                </c:pt>
                <c:pt idx="1524">
                  <c:v>43090</c:v>
                </c:pt>
                <c:pt idx="1525">
                  <c:v>43091</c:v>
                </c:pt>
                <c:pt idx="1526">
                  <c:v>43095</c:v>
                </c:pt>
                <c:pt idx="1527">
                  <c:v>43096</c:v>
                </c:pt>
                <c:pt idx="1528">
                  <c:v>43097</c:v>
                </c:pt>
                <c:pt idx="1529">
                  <c:v>43098</c:v>
                </c:pt>
                <c:pt idx="1530">
                  <c:v>43102</c:v>
                </c:pt>
                <c:pt idx="1531">
                  <c:v>43103</c:v>
                </c:pt>
                <c:pt idx="1532">
                  <c:v>43104</c:v>
                </c:pt>
                <c:pt idx="1533">
                  <c:v>43105</c:v>
                </c:pt>
                <c:pt idx="1534">
                  <c:v>43108</c:v>
                </c:pt>
                <c:pt idx="1535">
                  <c:v>43109</c:v>
                </c:pt>
                <c:pt idx="1536">
                  <c:v>43110</c:v>
                </c:pt>
                <c:pt idx="1537">
                  <c:v>43111</c:v>
                </c:pt>
                <c:pt idx="1538">
                  <c:v>43112</c:v>
                </c:pt>
                <c:pt idx="1539">
                  <c:v>43116</c:v>
                </c:pt>
                <c:pt idx="1540">
                  <c:v>43117</c:v>
                </c:pt>
                <c:pt idx="1541">
                  <c:v>43118</c:v>
                </c:pt>
                <c:pt idx="1542">
                  <c:v>43119</c:v>
                </c:pt>
                <c:pt idx="1543">
                  <c:v>43122</c:v>
                </c:pt>
                <c:pt idx="1544">
                  <c:v>43123</c:v>
                </c:pt>
                <c:pt idx="1545">
                  <c:v>43124</c:v>
                </c:pt>
                <c:pt idx="1546">
                  <c:v>43125</c:v>
                </c:pt>
                <c:pt idx="1547">
                  <c:v>43126</c:v>
                </c:pt>
                <c:pt idx="1548">
                  <c:v>43129</c:v>
                </c:pt>
                <c:pt idx="1549">
                  <c:v>43130</c:v>
                </c:pt>
                <c:pt idx="1550">
                  <c:v>43131</c:v>
                </c:pt>
                <c:pt idx="1551">
                  <c:v>43132</c:v>
                </c:pt>
                <c:pt idx="1552">
                  <c:v>43133</c:v>
                </c:pt>
                <c:pt idx="1553">
                  <c:v>43136</c:v>
                </c:pt>
                <c:pt idx="1554">
                  <c:v>43137</c:v>
                </c:pt>
                <c:pt idx="1555">
                  <c:v>43138</c:v>
                </c:pt>
                <c:pt idx="1556">
                  <c:v>43139</c:v>
                </c:pt>
                <c:pt idx="1557">
                  <c:v>43140</c:v>
                </c:pt>
                <c:pt idx="1558">
                  <c:v>43143</c:v>
                </c:pt>
                <c:pt idx="1559">
                  <c:v>43144</c:v>
                </c:pt>
                <c:pt idx="1560">
                  <c:v>43145</c:v>
                </c:pt>
                <c:pt idx="1561">
                  <c:v>43146</c:v>
                </c:pt>
                <c:pt idx="1562">
                  <c:v>43147</c:v>
                </c:pt>
                <c:pt idx="1563">
                  <c:v>43151</c:v>
                </c:pt>
                <c:pt idx="1564">
                  <c:v>43152</c:v>
                </c:pt>
                <c:pt idx="1565">
                  <c:v>43153</c:v>
                </c:pt>
                <c:pt idx="1566">
                  <c:v>43154</c:v>
                </c:pt>
                <c:pt idx="1567">
                  <c:v>43157</c:v>
                </c:pt>
                <c:pt idx="1568">
                  <c:v>43158</c:v>
                </c:pt>
                <c:pt idx="1569">
                  <c:v>43159</c:v>
                </c:pt>
                <c:pt idx="1570">
                  <c:v>43160</c:v>
                </c:pt>
                <c:pt idx="1571">
                  <c:v>43161</c:v>
                </c:pt>
                <c:pt idx="1572">
                  <c:v>43164</c:v>
                </c:pt>
                <c:pt idx="1573">
                  <c:v>43165</c:v>
                </c:pt>
                <c:pt idx="1574">
                  <c:v>43166</c:v>
                </c:pt>
                <c:pt idx="1575">
                  <c:v>43167</c:v>
                </c:pt>
                <c:pt idx="1576">
                  <c:v>43168</c:v>
                </c:pt>
                <c:pt idx="1577">
                  <c:v>43171</c:v>
                </c:pt>
                <c:pt idx="1578">
                  <c:v>43172</c:v>
                </c:pt>
                <c:pt idx="1579">
                  <c:v>43173</c:v>
                </c:pt>
                <c:pt idx="1580">
                  <c:v>43174</c:v>
                </c:pt>
                <c:pt idx="1581">
                  <c:v>43175</c:v>
                </c:pt>
                <c:pt idx="1582">
                  <c:v>43178</c:v>
                </c:pt>
                <c:pt idx="1583">
                  <c:v>43179</c:v>
                </c:pt>
                <c:pt idx="1584">
                  <c:v>43180</c:v>
                </c:pt>
                <c:pt idx="1585">
                  <c:v>43181</c:v>
                </c:pt>
                <c:pt idx="1586">
                  <c:v>43182</c:v>
                </c:pt>
                <c:pt idx="1587">
                  <c:v>43185</c:v>
                </c:pt>
                <c:pt idx="1588">
                  <c:v>43186</c:v>
                </c:pt>
                <c:pt idx="1589">
                  <c:v>43187</c:v>
                </c:pt>
                <c:pt idx="1590">
                  <c:v>43188</c:v>
                </c:pt>
                <c:pt idx="1591">
                  <c:v>43192</c:v>
                </c:pt>
                <c:pt idx="1592">
                  <c:v>43193</c:v>
                </c:pt>
                <c:pt idx="1593">
                  <c:v>43194</c:v>
                </c:pt>
                <c:pt idx="1594">
                  <c:v>43195</c:v>
                </c:pt>
                <c:pt idx="1595">
                  <c:v>43196</c:v>
                </c:pt>
                <c:pt idx="1596">
                  <c:v>43199</c:v>
                </c:pt>
                <c:pt idx="1597">
                  <c:v>43200</c:v>
                </c:pt>
                <c:pt idx="1598">
                  <c:v>43201</c:v>
                </c:pt>
                <c:pt idx="1599">
                  <c:v>43202</c:v>
                </c:pt>
                <c:pt idx="1600">
                  <c:v>43203</c:v>
                </c:pt>
                <c:pt idx="1601">
                  <c:v>43206</c:v>
                </c:pt>
                <c:pt idx="1602">
                  <c:v>43207</c:v>
                </c:pt>
                <c:pt idx="1603">
                  <c:v>43208</c:v>
                </c:pt>
                <c:pt idx="1604">
                  <c:v>43209</c:v>
                </c:pt>
                <c:pt idx="1605">
                  <c:v>43210</c:v>
                </c:pt>
                <c:pt idx="1606">
                  <c:v>43213</c:v>
                </c:pt>
                <c:pt idx="1607">
                  <c:v>43214</c:v>
                </c:pt>
                <c:pt idx="1608">
                  <c:v>43215</c:v>
                </c:pt>
                <c:pt idx="1609">
                  <c:v>43216</c:v>
                </c:pt>
                <c:pt idx="1610">
                  <c:v>43217</c:v>
                </c:pt>
                <c:pt idx="1611">
                  <c:v>43220</c:v>
                </c:pt>
                <c:pt idx="1612">
                  <c:v>43221</c:v>
                </c:pt>
                <c:pt idx="1613">
                  <c:v>43222</c:v>
                </c:pt>
                <c:pt idx="1614">
                  <c:v>43223</c:v>
                </c:pt>
                <c:pt idx="1615">
                  <c:v>43224</c:v>
                </c:pt>
                <c:pt idx="1616">
                  <c:v>43227</c:v>
                </c:pt>
                <c:pt idx="1617">
                  <c:v>43228</c:v>
                </c:pt>
                <c:pt idx="1618">
                  <c:v>43229</c:v>
                </c:pt>
                <c:pt idx="1619">
                  <c:v>43230</c:v>
                </c:pt>
                <c:pt idx="1620">
                  <c:v>43231</c:v>
                </c:pt>
                <c:pt idx="1621">
                  <c:v>43234</c:v>
                </c:pt>
                <c:pt idx="1622">
                  <c:v>43235</c:v>
                </c:pt>
                <c:pt idx="1623">
                  <c:v>43236</c:v>
                </c:pt>
                <c:pt idx="1624">
                  <c:v>43237</c:v>
                </c:pt>
                <c:pt idx="1625">
                  <c:v>43238</c:v>
                </c:pt>
                <c:pt idx="1626">
                  <c:v>43241</c:v>
                </c:pt>
                <c:pt idx="1627">
                  <c:v>43242</c:v>
                </c:pt>
                <c:pt idx="1628">
                  <c:v>43243</c:v>
                </c:pt>
                <c:pt idx="1629">
                  <c:v>43244</c:v>
                </c:pt>
                <c:pt idx="1630">
                  <c:v>43245</c:v>
                </c:pt>
                <c:pt idx="1631">
                  <c:v>43249</c:v>
                </c:pt>
                <c:pt idx="1632">
                  <c:v>43250</c:v>
                </c:pt>
                <c:pt idx="1633">
                  <c:v>43251</c:v>
                </c:pt>
                <c:pt idx="1634">
                  <c:v>43252</c:v>
                </c:pt>
                <c:pt idx="1635">
                  <c:v>43255</c:v>
                </c:pt>
                <c:pt idx="1636">
                  <c:v>43256</c:v>
                </c:pt>
                <c:pt idx="1637">
                  <c:v>43257</c:v>
                </c:pt>
                <c:pt idx="1638">
                  <c:v>43258</c:v>
                </c:pt>
                <c:pt idx="1639">
                  <c:v>43259</c:v>
                </c:pt>
                <c:pt idx="1640">
                  <c:v>43262</c:v>
                </c:pt>
                <c:pt idx="1641">
                  <c:v>43263</c:v>
                </c:pt>
                <c:pt idx="1642">
                  <c:v>43264</c:v>
                </c:pt>
                <c:pt idx="1643">
                  <c:v>43265</c:v>
                </c:pt>
                <c:pt idx="1644">
                  <c:v>43266</c:v>
                </c:pt>
                <c:pt idx="1645">
                  <c:v>43269</c:v>
                </c:pt>
                <c:pt idx="1646">
                  <c:v>43270</c:v>
                </c:pt>
                <c:pt idx="1647">
                  <c:v>43271</c:v>
                </c:pt>
                <c:pt idx="1648">
                  <c:v>43272</c:v>
                </c:pt>
                <c:pt idx="1649">
                  <c:v>43273</c:v>
                </c:pt>
                <c:pt idx="1650">
                  <c:v>43276</c:v>
                </c:pt>
                <c:pt idx="1651">
                  <c:v>43277</c:v>
                </c:pt>
                <c:pt idx="1652">
                  <c:v>43278</c:v>
                </c:pt>
                <c:pt idx="1653">
                  <c:v>43279</c:v>
                </c:pt>
                <c:pt idx="1654">
                  <c:v>43280</c:v>
                </c:pt>
                <c:pt idx="1655">
                  <c:v>43283</c:v>
                </c:pt>
                <c:pt idx="1656">
                  <c:v>43284</c:v>
                </c:pt>
                <c:pt idx="1657">
                  <c:v>43286</c:v>
                </c:pt>
                <c:pt idx="1658">
                  <c:v>43287</c:v>
                </c:pt>
                <c:pt idx="1659">
                  <c:v>43290</c:v>
                </c:pt>
                <c:pt idx="1660">
                  <c:v>43291</c:v>
                </c:pt>
                <c:pt idx="1661">
                  <c:v>43292</c:v>
                </c:pt>
                <c:pt idx="1662">
                  <c:v>43293</c:v>
                </c:pt>
                <c:pt idx="1663">
                  <c:v>43294</c:v>
                </c:pt>
                <c:pt idx="1664">
                  <c:v>43297</c:v>
                </c:pt>
                <c:pt idx="1665">
                  <c:v>43298</c:v>
                </c:pt>
                <c:pt idx="1666">
                  <c:v>43299</c:v>
                </c:pt>
                <c:pt idx="1667">
                  <c:v>43300</c:v>
                </c:pt>
                <c:pt idx="1668">
                  <c:v>43301</c:v>
                </c:pt>
                <c:pt idx="1669">
                  <c:v>43304</c:v>
                </c:pt>
                <c:pt idx="1670">
                  <c:v>43305</c:v>
                </c:pt>
                <c:pt idx="1671">
                  <c:v>43306</c:v>
                </c:pt>
                <c:pt idx="1672">
                  <c:v>43307</c:v>
                </c:pt>
                <c:pt idx="1673">
                  <c:v>43308</c:v>
                </c:pt>
                <c:pt idx="1674">
                  <c:v>43311</c:v>
                </c:pt>
                <c:pt idx="1675">
                  <c:v>43312</c:v>
                </c:pt>
                <c:pt idx="1676">
                  <c:v>43313</c:v>
                </c:pt>
                <c:pt idx="1677">
                  <c:v>43314</c:v>
                </c:pt>
                <c:pt idx="1678">
                  <c:v>43315</c:v>
                </c:pt>
                <c:pt idx="1679">
                  <c:v>43318</c:v>
                </c:pt>
                <c:pt idx="1680">
                  <c:v>43319</c:v>
                </c:pt>
                <c:pt idx="1681">
                  <c:v>43320</c:v>
                </c:pt>
                <c:pt idx="1682">
                  <c:v>43321</c:v>
                </c:pt>
                <c:pt idx="1683">
                  <c:v>43322</c:v>
                </c:pt>
                <c:pt idx="1684">
                  <c:v>43325</c:v>
                </c:pt>
                <c:pt idx="1685">
                  <c:v>43326</c:v>
                </c:pt>
                <c:pt idx="1686">
                  <c:v>43327</c:v>
                </c:pt>
                <c:pt idx="1687">
                  <c:v>43328</c:v>
                </c:pt>
                <c:pt idx="1688">
                  <c:v>43329</c:v>
                </c:pt>
                <c:pt idx="1689">
                  <c:v>43332</c:v>
                </c:pt>
                <c:pt idx="1690">
                  <c:v>43333</c:v>
                </c:pt>
                <c:pt idx="1691">
                  <c:v>43334</c:v>
                </c:pt>
                <c:pt idx="1692">
                  <c:v>43335</c:v>
                </c:pt>
                <c:pt idx="1693">
                  <c:v>43336</c:v>
                </c:pt>
                <c:pt idx="1694">
                  <c:v>43339</c:v>
                </c:pt>
                <c:pt idx="1695">
                  <c:v>43340</c:v>
                </c:pt>
                <c:pt idx="1696">
                  <c:v>43341</c:v>
                </c:pt>
                <c:pt idx="1697">
                  <c:v>43342</c:v>
                </c:pt>
                <c:pt idx="1698">
                  <c:v>43343</c:v>
                </c:pt>
                <c:pt idx="1699">
                  <c:v>43347</c:v>
                </c:pt>
                <c:pt idx="1700">
                  <c:v>43348</c:v>
                </c:pt>
                <c:pt idx="1701">
                  <c:v>43349</c:v>
                </c:pt>
                <c:pt idx="1702">
                  <c:v>43350</c:v>
                </c:pt>
                <c:pt idx="1703">
                  <c:v>43353</c:v>
                </c:pt>
                <c:pt idx="1704">
                  <c:v>43354</c:v>
                </c:pt>
                <c:pt idx="1705">
                  <c:v>43355</c:v>
                </c:pt>
                <c:pt idx="1706">
                  <c:v>43356</c:v>
                </c:pt>
                <c:pt idx="1707">
                  <c:v>43357</c:v>
                </c:pt>
                <c:pt idx="1708">
                  <c:v>43360</c:v>
                </c:pt>
                <c:pt idx="1709">
                  <c:v>43361</c:v>
                </c:pt>
                <c:pt idx="1710">
                  <c:v>43362</c:v>
                </c:pt>
                <c:pt idx="1711">
                  <c:v>43363</c:v>
                </c:pt>
                <c:pt idx="1712">
                  <c:v>43364</c:v>
                </c:pt>
                <c:pt idx="1713">
                  <c:v>43367</c:v>
                </c:pt>
                <c:pt idx="1714">
                  <c:v>43368</c:v>
                </c:pt>
                <c:pt idx="1715">
                  <c:v>43369</c:v>
                </c:pt>
                <c:pt idx="1716">
                  <c:v>43370</c:v>
                </c:pt>
                <c:pt idx="1717">
                  <c:v>43371</c:v>
                </c:pt>
                <c:pt idx="1718">
                  <c:v>43374</c:v>
                </c:pt>
                <c:pt idx="1719">
                  <c:v>43375</c:v>
                </c:pt>
                <c:pt idx="1720">
                  <c:v>43376</c:v>
                </c:pt>
                <c:pt idx="1721">
                  <c:v>43377</c:v>
                </c:pt>
                <c:pt idx="1722">
                  <c:v>43378</c:v>
                </c:pt>
                <c:pt idx="1723">
                  <c:v>43381</c:v>
                </c:pt>
                <c:pt idx="1724">
                  <c:v>43382</c:v>
                </c:pt>
                <c:pt idx="1725">
                  <c:v>43383</c:v>
                </c:pt>
                <c:pt idx="1726">
                  <c:v>43384</c:v>
                </c:pt>
                <c:pt idx="1727">
                  <c:v>43385</c:v>
                </c:pt>
                <c:pt idx="1728">
                  <c:v>43388</c:v>
                </c:pt>
                <c:pt idx="1729">
                  <c:v>43389</c:v>
                </c:pt>
                <c:pt idx="1730">
                  <c:v>43390</c:v>
                </c:pt>
                <c:pt idx="1731">
                  <c:v>43391</c:v>
                </c:pt>
                <c:pt idx="1732">
                  <c:v>43392</c:v>
                </c:pt>
                <c:pt idx="1733">
                  <c:v>43395</c:v>
                </c:pt>
                <c:pt idx="1734">
                  <c:v>43396</c:v>
                </c:pt>
                <c:pt idx="1735">
                  <c:v>43397</c:v>
                </c:pt>
                <c:pt idx="1736">
                  <c:v>43398</c:v>
                </c:pt>
                <c:pt idx="1737">
                  <c:v>43399</c:v>
                </c:pt>
                <c:pt idx="1738">
                  <c:v>43402</c:v>
                </c:pt>
                <c:pt idx="1739">
                  <c:v>43403</c:v>
                </c:pt>
                <c:pt idx="1740">
                  <c:v>43404</c:v>
                </c:pt>
                <c:pt idx="1741">
                  <c:v>43405</c:v>
                </c:pt>
                <c:pt idx="1742">
                  <c:v>43406</c:v>
                </c:pt>
                <c:pt idx="1743">
                  <c:v>43409</c:v>
                </c:pt>
                <c:pt idx="1744">
                  <c:v>43410</c:v>
                </c:pt>
                <c:pt idx="1745">
                  <c:v>43411</c:v>
                </c:pt>
                <c:pt idx="1746">
                  <c:v>43412</c:v>
                </c:pt>
                <c:pt idx="1747">
                  <c:v>43413</c:v>
                </c:pt>
                <c:pt idx="1748">
                  <c:v>43416</c:v>
                </c:pt>
                <c:pt idx="1749">
                  <c:v>43417</c:v>
                </c:pt>
                <c:pt idx="1750">
                  <c:v>43418</c:v>
                </c:pt>
                <c:pt idx="1751">
                  <c:v>43419</c:v>
                </c:pt>
                <c:pt idx="1752">
                  <c:v>43420</c:v>
                </c:pt>
                <c:pt idx="1753">
                  <c:v>43423</c:v>
                </c:pt>
                <c:pt idx="1754">
                  <c:v>43424</c:v>
                </c:pt>
                <c:pt idx="1755">
                  <c:v>43425</c:v>
                </c:pt>
                <c:pt idx="1756">
                  <c:v>43427</c:v>
                </c:pt>
                <c:pt idx="1757">
                  <c:v>43430</c:v>
                </c:pt>
                <c:pt idx="1758">
                  <c:v>43431</c:v>
                </c:pt>
                <c:pt idx="1759">
                  <c:v>43432</c:v>
                </c:pt>
                <c:pt idx="1760">
                  <c:v>43433</c:v>
                </c:pt>
                <c:pt idx="1761">
                  <c:v>43434</c:v>
                </c:pt>
                <c:pt idx="1762">
                  <c:v>43437</c:v>
                </c:pt>
                <c:pt idx="1763">
                  <c:v>43438</c:v>
                </c:pt>
                <c:pt idx="1764">
                  <c:v>43440</c:v>
                </c:pt>
                <c:pt idx="1765">
                  <c:v>43441</c:v>
                </c:pt>
                <c:pt idx="1766">
                  <c:v>43444</c:v>
                </c:pt>
                <c:pt idx="1767">
                  <c:v>43445</c:v>
                </c:pt>
                <c:pt idx="1768">
                  <c:v>43446</c:v>
                </c:pt>
                <c:pt idx="1769">
                  <c:v>43447</c:v>
                </c:pt>
                <c:pt idx="1770">
                  <c:v>43448</c:v>
                </c:pt>
                <c:pt idx="1771">
                  <c:v>43451</c:v>
                </c:pt>
                <c:pt idx="1772">
                  <c:v>43452</c:v>
                </c:pt>
                <c:pt idx="1773">
                  <c:v>43453</c:v>
                </c:pt>
                <c:pt idx="1774">
                  <c:v>43454</c:v>
                </c:pt>
                <c:pt idx="1775">
                  <c:v>43455</c:v>
                </c:pt>
                <c:pt idx="1776">
                  <c:v>43458</c:v>
                </c:pt>
                <c:pt idx="1777">
                  <c:v>43460</c:v>
                </c:pt>
                <c:pt idx="1778">
                  <c:v>43461</c:v>
                </c:pt>
                <c:pt idx="1779">
                  <c:v>43462</c:v>
                </c:pt>
                <c:pt idx="1780">
                  <c:v>43465</c:v>
                </c:pt>
                <c:pt idx="1781">
                  <c:v>43467</c:v>
                </c:pt>
                <c:pt idx="1782">
                  <c:v>43468</c:v>
                </c:pt>
                <c:pt idx="1783">
                  <c:v>43469</c:v>
                </c:pt>
                <c:pt idx="1784">
                  <c:v>43472</c:v>
                </c:pt>
                <c:pt idx="1785">
                  <c:v>43473</c:v>
                </c:pt>
                <c:pt idx="1786">
                  <c:v>43474</c:v>
                </c:pt>
                <c:pt idx="1787">
                  <c:v>43475</c:v>
                </c:pt>
                <c:pt idx="1788">
                  <c:v>43476</c:v>
                </c:pt>
                <c:pt idx="1789">
                  <c:v>43479</c:v>
                </c:pt>
                <c:pt idx="1790">
                  <c:v>43480</c:v>
                </c:pt>
                <c:pt idx="1791">
                  <c:v>43481</c:v>
                </c:pt>
                <c:pt idx="1792">
                  <c:v>43482</c:v>
                </c:pt>
                <c:pt idx="1793">
                  <c:v>43483</c:v>
                </c:pt>
                <c:pt idx="1794">
                  <c:v>43487</c:v>
                </c:pt>
                <c:pt idx="1795">
                  <c:v>43488</c:v>
                </c:pt>
                <c:pt idx="1796">
                  <c:v>43489</c:v>
                </c:pt>
                <c:pt idx="1797">
                  <c:v>43490</c:v>
                </c:pt>
                <c:pt idx="1798">
                  <c:v>43493</c:v>
                </c:pt>
                <c:pt idx="1799">
                  <c:v>43494</c:v>
                </c:pt>
                <c:pt idx="1800">
                  <c:v>43495</c:v>
                </c:pt>
                <c:pt idx="1801">
                  <c:v>43496</c:v>
                </c:pt>
                <c:pt idx="1802">
                  <c:v>43497</c:v>
                </c:pt>
                <c:pt idx="1803">
                  <c:v>43500</c:v>
                </c:pt>
                <c:pt idx="1804">
                  <c:v>43501</c:v>
                </c:pt>
                <c:pt idx="1805">
                  <c:v>43502</c:v>
                </c:pt>
                <c:pt idx="1806">
                  <c:v>43503</c:v>
                </c:pt>
                <c:pt idx="1807">
                  <c:v>43504</c:v>
                </c:pt>
                <c:pt idx="1808">
                  <c:v>43507</c:v>
                </c:pt>
                <c:pt idx="1809">
                  <c:v>43508</c:v>
                </c:pt>
                <c:pt idx="1810">
                  <c:v>43509</c:v>
                </c:pt>
                <c:pt idx="1811">
                  <c:v>43510</c:v>
                </c:pt>
                <c:pt idx="1812">
                  <c:v>43511</c:v>
                </c:pt>
                <c:pt idx="1813">
                  <c:v>43515</c:v>
                </c:pt>
                <c:pt idx="1814">
                  <c:v>43516</c:v>
                </c:pt>
                <c:pt idx="1815">
                  <c:v>43517</c:v>
                </c:pt>
                <c:pt idx="1816">
                  <c:v>43518</c:v>
                </c:pt>
                <c:pt idx="1817">
                  <c:v>43521</c:v>
                </c:pt>
                <c:pt idx="1818">
                  <c:v>43522</c:v>
                </c:pt>
                <c:pt idx="1819">
                  <c:v>43523</c:v>
                </c:pt>
                <c:pt idx="1820">
                  <c:v>43524</c:v>
                </c:pt>
                <c:pt idx="1821">
                  <c:v>43525</c:v>
                </c:pt>
                <c:pt idx="1822">
                  <c:v>43528</c:v>
                </c:pt>
                <c:pt idx="1823">
                  <c:v>43529</c:v>
                </c:pt>
                <c:pt idx="1824">
                  <c:v>43530</c:v>
                </c:pt>
                <c:pt idx="1825">
                  <c:v>43531</c:v>
                </c:pt>
                <c:pt idx="1826">
                  <c:v>43532</c:v>
                </c:pt>
                <c:pt idx="1827">
                  <c:v>43535</c:v>
                </c:pt>
                <c:pt idx="1828">
                  <c:v>43536</c:v>
                </c:pt>
                <c:pt idx="1829">
                  <c:v>43537</c:v>
                </c:pt>
                <c:pt idx="1830">
                  <c:v>43538</c:v>
                </c:pt>
                <c:pt idx="1831">
                  <c:v>43539</c:v>
                </c:pt>
                <c:pt idx="1832">
                  <c:v>43542</c:v>
                </c:pt>
                <c:pt idx="1833">
                  <c:v>43543</c:v>
                </c:pt>
                <c:pt idx="1834">
                  <c:v>43544</c:v>
                </c:pt>
                <c:pt idx="1835">
                  <c:v>43545</c:v>
                </c:pt>
                <c:pt idx="1836">
                  <c:v>43546</c:v>
                </c:pt>
                <c:pt idx="1837">
                  <c:v>43549</c:v>
                </c:pt>
                <c:pt idx="1838">
                  <c:v>43550</c:v>
                </c:pt>
                <c:pt idx="1839">
                  <c:v>43551</c:v>
                </c:pt>
                <c:pt idx="1840">
                  <c:v>43552</c:v>
                </c:pt>
                <c:pt idx="1841">
                  <c:v>43553</c:v>
                </c:pt>
                <c:pt idx="1842">
                  <c:v>43556</c:v>
                </c:pt>
                <c:pt idx="1843">
                  <c:v>43557</c:v>
                </c:pt>
                <c:pt idx="1844">
                  <c:v>43558</c:v>
                </c:pt>
                <c:pt idx="1845">
                  <c:v>43559</c:v>
                </c:pt>
                <c:pt idx="1846">
                  <c:v>43560</c:v>
                </c:pt>
                <c:pt idx="1847">
                  <c:v>43563</c:v>
                </c:pt>
                <c:pt idx="1848">
                  <c:v>43564</c:v>
                </c:pt>
                <c:pt idx="1849">
                  <c:v>43565</c:v>
                </c:pt>
                <c:pt idx="1850">
                  <c:v>43566</c:v>
                </c:pt>
                <c:pt idx="1851">
                  <c:v>43567</c:v>
                </c:pt>
                <c:pt idx="1852">
                  <c:v>43570</c:v>
                </c:pt>
                <c:pt idx="1853">
                  <c:v>43571</c:v>
                </c:pt>
                <c:pt idx="1854">
                  <c:v>43572</c:v>
                </c:pt>
                <c:pt idx="1855">
                  <c:v>43573</c:v>
                </c:pt>
                <c:pt idx="1856">
                  <c:v>43577</c:v>
                </c:pt>
                <c:pt idx="1857">
                  <c:v>43578</c:v>
                </c:pt>
                <c:pt idx="1858">
                  <c:v>43579</c:v>
                </c:pt>
                <c:pt idx="1859">
                  <c:v>43580</c:v>
                </c:pt>
                <c:pt idx="1860">
                  <c:v>43581</c:v>
                </c:pt>
                <c:pt idx="1861">
                  <c:v>43584</c:v>
                </c:pt>
                <c:pt idx="1862">
                  <c:v>43585</c:v>
                </c:pt>
                <c:pt idx="1863">
                  <c:v>43586</c:v>
                </c:pt>
                <c:pt idx="1864">
                  <c:v>43587</c:v>
                </c:pt>
                <c:pt idx="1865">
                  <c:v>43588</c:v>
                </c:pt>
                <c:pt idx="1866">
                  <c:v>43591</c:v>
                </c:pt>
                <c:pt idx="1867">
                  <c:v>43592</c:v>
                </c:pt>
                <c:pt idx="1868">
                  <c:v>43593</c:v>
                </c:pt>
                <c:pt idx="1869">
                  <c:v>43594</c:v>
                </c:pt>
                <c:pt idx="1870">
                  <c:v>43595</c:v>
                </c:pt>
                <c:pt idx="1871">
                  <c:v>43598</c:v>
                </c:pt>
                <c:pt idx="1872">
                  <c:v>43599</c:v>
                </c:pt>
                <c:pt idx="1873">
                  <c:v>43600</c:v>
                </c:pt>
                <c:pt idx="1874">
                  <c:v>43601</c:v>
                </c:pt>
                <c:pt idx="1875">
                  <c:v>43602</c:v>
                </c:pt>
                <c:pt idx="1876">
                  <c:v>43605</c:v>
                </c:pt>
                <c:pt idx="1877">
                  <c:v>43606</c:v>
                </c:pt>
                <c:pt idx="1878">
                  <c:v>43607</c:v>
                </c:pt>
                <c:pt idx="1879">
                  <c:v>43608</c:v>
                </c:pt>
                <c:pt idx="1880">
                  <c:v>43609</c:v>
                </c:pt>
                <c:pt idx="1881">
                  <c:v>43613</c:v>
                </c:pt>
                <c:pt idx="1882">
                  <c:v>43614</c:v>
                </c:pt>
                <c:pt idx="1883">
                  <c:v>43615</c:v>
                </c:pt>
                <c:pt idx="1884">
                  <c:v>43616</c:v>
                </c:pt>
                <c:pt idx="1885">
                  <c:v>43619</c:v>
                </c:pt>
                <c:pt idx="1886">
                  <c:v>43620</c:v>
                </c:pt>
                <c:pt idx="1887">
                  <c:v>43621</c:v>
                </c:pt>
                <c:pt idx="1888">
                  <c:v>43622</c:v>
                </c:pt>
                <c:pt idx="1889">
                  <c:v>43623</c:v>
                </c:pt>
                <c:pt idx="1890">
                  <c:v>43626</c:v>
                </c:pt>
                <c:pt idx="1891">
                  <c:v>43627</c:v>
                </c:pt>
                <c:pt idx="1892">
                  <c:v>43628</c:v>
                </c:pt>
                <c:pt idx="1893">
                  <c:v>43629</c:v>
                </c:pt>
                <c:pt idx="1894">
                  <c:v>43630</c:v>
                </c:pt>
                <c:pt idx="1895">
                  <c:v>43633</c:v>
                </c:pt>
                <c:pt idx="1896">
                  <c:v>43634</c:v>
                </c:pt>
                <c:pt idx="1897">
                  <c:v>43635</c:v>
                </c:pt>
                <c:pt idx="1898">
                  <c:v>43636</c:v>
                </c:pt>
                <c:pt idx="1899">
                  <c:v>43637</c:v>
                </c:pt>
                <c:pt idx="1900">
                  <c:v>43640</c:v>
                </c:pt>
                <c:pt idx="1901">
                  <c:v>43641</c:v>
                </c:pt>
                <c:pt idx="1902">
                  <c:v>43642</c:v>
                </c:pt>
                <c:pt idx="1903">
                  <c:v>43643</c:v>
                </c:pt>
                <c:pt idx="1904">
                  <c:v>43644</c:v>
                </c:pt>
                <c:pt idx="1905">
                  <c:v>43647</c:v>
                </c:pt>
                <c:pt idx="1906">
                  <c:v>43648</c:v>
                </c:pt>
                <c:pt idx="1907">
                  <c:v>43649</c:v>
                </c:pt>
                <c:pt idx="1908">
                  <c:v>43651</c:v>
                </c:pt>
                <c:pt idx="1909">
                  <c:v>43654</c:v>
                </c:pt>
                <c:pt idx="1910">
                  <c:v>43655</c:v>
                </c:pt>
                <c:pt idx="1911">
                  <c:v>43656</c:v>
                </c:pt>
                <c:pt idx="1912">
                  <c:v>43657</c:v>
                </c:pt>
                <c:pt idx="1913">
                  <c:v>43658</c:v>
                </c:pt>
                <c:pt idx="1914">
                  <c:v>43661</c:v>
                </c:pt>
                <c:pt idx="1915">
                  <c:v>43662</c:v>
                </c:pt>
                <c:pt idx="1916">
                  <c:v>43663</c:v>
                </c:pt>
                <c:pt idx="1917">
                  <c:v>43664</c:v>
                </c:pt>
                <c:pt idx="1918">
                  <c:v>43665</c:v>
                </c:pt>
                <c:pt idx="1919">
                  <c:v>43668</c:v>
                </c:pt>
                <c:pt idx="1920">
                  <c:v>43669</c:v>
                </c:pt>
                <c:pt idx="1921">
                  <c:v>43670</c:v>
                </c:pt>
                <c:pt idx="1922">
                  <c:v>43671</c:v>
                </c:pt>
                <c:pt idx="1923">
                  <c:v>43672</c:v>
                </c:pt>
                <c:pt idx="1924">
                  <c:v>43675</c:v>
                </c:pt>
                <c:pt idx="1925">
                  <c:v>43676</c:v>
                </c:pt>
                <c:pt idx="1926">
                  <c:v>43677</c:v>
                </c:pt>
                <c:pt idx="1927">
                  <c:v>43678</c:v>
                </c:pt>
                <c:pt idx="1928">
                  <c:v>43679</c:v>
                </c:pt>
                <c:pt idx="1929">
                  <c:v>43682</c:v>
                </c:pt>
                <c:pt idx="1930">
                  <c:v>43683</c:v>
                </c:pt>
                <c:pt idx="1931">
                  <c:v>43684</c:v>
                </c:pt>
                <c:pt idx="1932">
                  <c:v>43685</c:v>
                </c:pt>
                <c:pt idx="1933">
                  <c:v>43686</c:v>
                </c:pt>
              </c:numCache>
            </c:numRef>
          </c:cat>
          <c:val>
            <c:numRef>
              <c:f>'Twitter Chart Data'!$B$2:$B$1935</c:f>
              <c:numCache>
                <c:formatCode>0.00%</c:formatCode>
                <c:ptCount val="1934"/>
                <c:pt idx="0">
                  <c:v>-3.0568029094270033E-3</c:v>
                </c:pt>
                <c:pt idx="1">
                  <c:v>-1.1070794377016857E-2</c:v>
                </c:pt>
                <c:pt idx="2">
                  <c:v>-1.3358103138204735E-2</c:v>
                </c:pt>
                <c:pt idx="3">
                  <c:v>-1.1477398598714217E-2</c:v>
                </c:pt>
                <c:pt idx="4">
                  <c:v>-6.536988325671178E-3</c:v>
                </c:pt>
                <c:pt idx="5">
                  <c:v>-2.3335015254451141E-2</c:v>
                </c:pt>
                <c:pt idx="6">
                  <c:v>-2.997884741247403E-3</c:v>
                </c:pt>
                <c:pt idx="7">
                  <c:v>-4.7155955843812825E-3</c:v>
                </c:pt>
                <c:pt idx="8">
                  <c:v>-2.9690389193513078E-2</c:v>
                </c:pt>
                <c:pt idx="9">
                  <c:v>-3.0085917330464396E-2</c:v>
                </c:pt>
                <c:pt idx="10">
                  <c:v>-3.176968602931296E-2</c:v>
                </c:pt>
                <c:pt idx="11">
                  <c:v>-3.3462099951274693E-2</c:v>
                </c:pt>
                <c:pt idx="12">
                  <c:v>-5.5016585174234356E-2</c:v>
                </c:pt>
                <c:pt idx="13">
                  <c:v>-3.7315267768479599E-2</c:v>
                </c:pt>
                <c:pt idx="14">
                  <c:v>-3.2925902163307041E-2</c:v>
                </c:pt>
                <c:pt idx="15">
                  <c:v>-2.7649001486356517E-2</c:v>
                </c:pt>
                <c:pt idx="16">
                  <c:v>-2.7120787639187571E-2</c:v>
                </c:pt>
                <c:pt idx="17">
                  <c:v>-2.0856974787525351E-2</c:v>
                </c:pt>
                <c:pt idx="18">
                  <c:v>-3.8798946842774185E-2</c:v>
                </c:pt>
                <c:pt idx="19">
                  <c:v>-2.953874619961383E-2</c:v>
                </c:pt>
                <c:pt idx="20">
                  <c:v>-3.3602566300875658E-2</c:v>
                </c:pt>
                <c:pt idx="21">
                  <c:v>-3.6089715684522461E-2</c:v>
                </c:pt>
                <c:pt idx="22">
                  <c:v>-3.5438117417813997E-2</c:v>
                </c:pt>
                <c:pt idx="23">
                  <c:v>-2.1164162545450838E-2</c:v>
                </c:pt>
                <c:pt idx="24">
                  <c:v>-2.2985359098649405E-2</c:v>
                </c:pt>
                <c:pt idx="25">
                  <c:v>-1.9530399917967234E-2</c:v>
                </c:pt>
                <c:pt idx="26">
                  <c:v>-1.7294854010175165E-2</c:v>
                </c:pt>
                <c:pt idx="27">
                  <c:v>-9.3660248033861082E-3</c:v>
                </c:pt>
                <c:pt idx="28">
                  <c:v>-4.983542364844995E-3</c:v>
                </c:pt>
                <c:pt idx="29">
                  <c:v>-1.4907277050681955E-3</c:v>
                </c:pt>
                <c:pt idx="30">
                  <c:v>-1.0622684158316908E-2</c:v>
                </c:pt>
                <c:pt idx="31">
                  <c:v>9.4589810366816351E-3</c:v>
                </c:pt>
                <c:pt idx="32">
                  <c:v>1.212163142315914E-2</c:v>
                </c:pt>
                <c:pt idx="33">
                  <c:v>1.853358419232598E-2</c:v>
                </c:pt>
                <c:pt idx="34">
                  <c:v>1.7450924032075932E-2</c:v>
                </c:pt>
                <c:pt idx="35">
                  <c:v>3.0983799917831067E-2</c:v>
                </c:pt>
                <c:pt idx="36">
                  <c:v>4.3296642529425E-2</c:v>
                </c:pt>
                <c:pt idx="37">
                  <c:v>3.6448726265299047E-2</c:v>
                </c:pt>
                <c:pt idx="38">
                  <c:v>5.0801000922961581E-2</c:v>
                </c:pt>
                <c:pt idx="39">
                  <c:v>5.1276277268504478E-2</c:v>
                </c:pt>
                <c:pt idx="40">
                  <c:v>4.2907508537215033E-2</c:v>
                </c:pt>
                <c:pt idx="41">
                  <c:v>5.7879397145599532E-2</c:v>
                </c:pt>
                <c:pt idx="42">
                  <c:v>6.2367415040323504E-2</c:v>
                </c:pt>
                <c:pt idx="43">
                  <c:v>7.3799812505814577E-2</c:v>
                </c:pt>
                <c:pt idx="44">
                  <c:v>7.7531781962253188E-2</c:v>
                </c:pt>
                <c:pt idx="45">
                  <c:v>7.9414852101804101E-2</c:v>
                </c:pt>
                <c:pt idx="46">
                  <c:v>8.3689008008627663E-2</c:v>
                </c:pt>
                <c:pt idx="47">
                  <c:v>8.4084735452889081E-2</c:v>
                </c:pt>
                <c:pt idx="48">
                  <c:v>8.2900639826827272E-2</c:v>
                </c:pt>
                <c:pt idx="49">
                  <c:v>8.2554504908894266E-2</c:v>
                </c:pt>
                <c:pt idx="50">
                  <c:v>8.2874024609461694E-2</c:v>
                </c:pt>
                <c:pt idx="51">
                  <c:v>7.5179855268373785E-2</c:v>
                </c:pt>
                <c:pt idx="52">
                  <c:v>9.1947178911030214E-2</c:v>
                </c:pt>
                <c:pt idx="53">
                  <c:v>8.7704562842464862E-2</c:v>
                </c:pt>
                <c:pt idx="54">
                  <c:v>7.5528682316710283E-2</c:v>
                </c:pt>
                <c:pt idx="55">
                  <c:v>7.0711448241129515E-2</c:v>
                </c:pt>
                <c:pt idx="56">
                  <c:v>8.2808503178656512E-2</c:v>
                </c:pt>
                <c:pt idx="57">
                  <c:v>7.715738017667273E-2</c:v>
                </c:pt>
                <c:pt idx="58">
                  <c:v>8.6175564144154837E-2</c:v>
                </c:pt>
                <c:pt idx="59">
                  <c:v>8.2713688966943311E-2</c:v>
                </c:pt>
                <c:pt idx="60">
                  <c:v>6.5972490443596321E-2</c:v>
                </c:pt>
                <c:pt idx="61">
                  <c:v>6.5559041633545867E-2</c:v>
                </c:pt>
                <c:pt idx="62">
                  <c:v>4.5485952373687688E-2</c:v>
                </c:pt>
                <c:pt idx="63">
                  <c:v>5.0165694998775656E-2</c:v>
                </c:pt>
                <c:pt idx="64">
                  <c:v>4.3565629294902264E-2</c:v>
                </c:pt>
                <c:pt idx="65">
                  <c:v>5.6421965526040951E-2</c:v>
                </c:pt>
                <c:pt idx="66">
                  <c:v>6.2775036503407877E-2</c:v>
                </c:pt>
                <c:pt idx="67">
                  <c:v>7.8050871067283367E-2</c:v>
                </c:pt>
                <c:pt idx="68">
                  <c:v>7.5598132717891176E-2</c:v>
                </c:pt>
                <c:pt idx="69">
                  <c:v>9.3721105296821428E-2</c:v>
                </c:pt>
                <c:pt idx="70">
                  <c:v>8.9717135285760641E-2</c:v>
                </c:pt>
                <c:pt idx="71">
                  <c:v>9.8612789185928529E-2</c:v>
                </c:pt>
                <c:pt idx="72">
                  <c:v>9.7785160762565715E-2</c:v>
                </c:pt>
                <c:pt idx="73">
                  <c:v>0.10944011906748874</c:v>
                </c:pt>
                <c:pt idx="74">
                  <c:v>0.11084572840316209</c:v>
                </c:pt>
                <c:pt idx="75">
                  <c:v>0.10728492190678351</c:v>
                </c:pt>
                <c:pt idx="76">
                  <c:v>0.10769907240242138</c:v>
                </c:pt>
                <c:pt idx="77">
                  <c:v>0.11689245550376581</c:v>
                </c:pt>
                <c:pt idx="78">
                  <c:v>0.12745383674352162</c:v>
                </c:pt>
                <c:pt idx="79">
                  <c:v>0.1206220764966861</c:v>
                </c:pt>
                <c:pt idx="80">
                  <c:v>0.1141349142097392</c:v>
                </c:pt>
                <c:pt idx="81">
                  <c:v>0.12211314140831808</c:v>
                </c:pt>
                <c:pt idx="82">
                  <c:v>0.11098465066636032</c:v>
                </c:pt>
                <c:pt idx="83">
                  <c:v>0.12091655864311646</c:v>
                </c:pt>
                <c:pt idx="84">
                  <c:v>0.11622646189596941</c:v>
                </c:pt>
                <c:pt idx="85">
                  <c:v>0.10946020432781789</c:v>
                </c:pt>
                <c:pt idx="86">
                  <c:v>0.11224418857436147</c:v>
                </c:pt>
                <c:pt idx="87">
                  <c:v>0.10916912223970643</c:v>
                </c:pt>
                <c:pt idx="88">
                  <c:v>8.3528467719461874E-2</c:v>
                </c:pt>
                <c:pt idx="89">
                  <c:v>8.8104875494016577E-2</c:v>
                </c:pt>
                <c:pt idx="90">
                  <c:v>0.10277550309099404</c:v>
                </c:pt>
                <c:pt idx="91">
                  <c:v>9.1594019146341576E-2</c:v>
                </c:pt>
                <c:pt idx="92">
                  <c:v>8.8026306493923068E-2</c:v>
                </c:pt>
                <c:pt idx="93">
                  <c:v>9.5044292626571325E-2</c:v>
                </c:pt>
                <c:pt idx="94">
                  <c:v>8.9336665091352296E-2</c:v>
                </c:pt>
                <c:pt idx="95">
                  <c:v>8.3316613862346012E-2</c:v>
                </c:pt>
                <c:pt idx="96">
                  <c:v>7.3493821650365554E-2</c:v>
                </c:pt>
                <c:pt idx="97">
                  <c:v>7.4036304290187704E-2</c:v>
                </c:pt>
                <c:pt idx="98">
                  <c:v>7.9896013091749207E-2</c:v>
                </c:pt>
                <c:pt idx="99">
                  <c:v>8.5339490306469701E-2</c:v>
                </c:pt>
                <c:pt idx="100">
                  <c:v>9.1043504937144748E-2</c:v>
                </c:pt>
                <c:pt idx="101">
                  <c:v>9.8972432530509691E-2</c:v>
                </c:pt>
                <c:pt idx="102">
                  <c:v>8.7838823303940883E-2</c:v>
                </c:pt>
                <c:pt idx="103">
                  <c:v>8.5316035686397118E-2</c:v>
                </c:pt>
                <c:pt idx="104">
                  <c:v>9.3629618159536632E-2</c:v>
                </c:pt>
                <c:pt idx="105">
                  <c:v>8.0755681350594077E-2</c:v>
                </c:pt>
                <c:pt idx="106">
                  <c:v>6.8488289872423058E-2</c:v>
                </c:pt>
                <c:pt idx="107">
                  <c:v>7.4684576375565026E-2</c:v>
                </c:pt>
                <c:pt idx="108">
                  <c:v>8.6029329449170522E-2</c:v>
                </c:pt>
                <c:pt idx="109">
                  <c:v>9.6023656401487356E-2</c:v>
                </c:pt>
                <c:pt idx="110">
                  <c:v>8.8213319721075933E-2</c:v>
                </c:pt>
                <c:pt idx="111">
                  <c:v>9.482046122879928E-2</c:v>
                </c:pt>
                <c:pt idx="112">
                  <c:v>9.406500358942016E-2</c:v>
                </c:pt>
                <c:pt idx="113">
                  <c:v>9.431164742240572E-2</c:v>
                </c:pt>
                <c:pt idx="114">
                  <c:v>8.3579337963408662E-2</c:v>
                </c:pt>
                <c:pt idx="115">
                  <c:v>5.9656589553678918E-2</c:v>
                </c:pt>
                <c:pt idx="116">
                  <c:v>4.9591549004252888E-2</c:v>
                </c:pt>
                <c:pt idx="117">
                  <c:v>7.5067990299493736E-2</c:v>
                </c:pt>
                <c:pt idx="118">
                  <c:v>6.6633252473802917E-2</c:v>
                </c:pt>
                <c:pt idx="119">
                  <c:v>6.6633252473802917E-2</c:v>
                </c:pt>
                <c:pt idx="120">
                  <c:v>6.6633252473802917E-2</c:v>
                </c:pt>
                <c:pt idx="121">
                  <c:v>6.7703625190883798E-2</c:v>
                </c:pt>
                <c:pt idx="122">
                  <c:v>7.4061718014951206E-2</c:v>
                </c:pt>
                <c:pt idx="123">
                  <c:v>6.2665364976252302E-2</c:v>
                </c:pt>
                <c:pt idx="124">
                  <c:v>6.2843287003868653E-2</c:v>
                </c:pt>
                <c:pt idx="125">
                  <c:v>5.3270481676753967E-2</c:v>
                </c:pt>
                <c:pt idx="126">
                  <c:v>5.1574705232869666E-2</c:v>
                </c:pt>
                <c:pt idx="127">
                  <c:v>6.6135261827403813E-2</c:v>
                </c:pt>
                <c:pt idx="128">
                  <c:v>8.5629193590163633E-2</c:v>
                </c:pt>
                <c:pt idx="129">
                  <c:v>6.7345462760738162E-2</c:v>
                </c:pt>
                <c:pt idx="130">
                  <c:v>8.1122162320493185E-2</c:v>
                </c:pt>
                <c:pt idx="131">
                  <c:v>4.7588366012430994E-2</c:v>
                </c:pt>
                <c:pt idx="132">
                  <c:v>5.7176698439590279E-2</c:v>
                </c:pt>
                <c:pt idx="133">
                  <c:v>4.6022203398647488E-2</c:v>
                </c:pt>
                <c:pt idx="134">
                  <c:v>5.8965027636464162E-2</c:v>
                </c:pt>
                <c:pt idx="135">
                  <c:v>7.0321094613102098E-2</c:v>
                </c:pt>
                <c:pt idx="136">
                  <c:v>7.8050024438539145E-2</c:v>
                </c:pt>
                <c:pt idx="137">
                  <c:v>9.1073868248856771E-2</c:v>
                </c:pt>
                <c:pt idx="138">
                  <c:v>8.8369888316910616E-2</c:v>
                </c:pt>
                <c:pt idx="139">
                  <c:v>5.89347709926622E-2</c:v>
                </c:pt>
                <c:pt idx="140">
                  <c:v>6.7123765351263742E-2</c:v>
                </c:pt>
                <c:pt idx="141">
                  <c:v>6.5514094378172238E-2</c:v>
                </c:pt>
                <c:pt idx="142">
                  <c:v>7.0960936528714047E-2</c:v>
                </c:pt>
                <c:pt idx="143">
                  <c:v>8.0559026983456183E-2</c:v>
                </c:pt>
                <c:pt idx="144">
                  <c:v>9.0846040014708862E-2</c:v>
                </c:pt>
                <c:pt idx="145">
                  <c:v>0.1032623672861559</c:v>
                </c:pt>
                <c:pt idx="146">
                  <c:v>0.11051735627402515</c:v>
                </c:pt>
                <c:pt idx="147">
                  <c:v>0.11792012809332153</c:v>
                </c:pt>
                <c:pt idx="148">
                  <c:v>0.11997292986213037</c:v>
                </c:pt>
                <c:pt idx="149">
                  <c:v>0.11841768629624339</c:v>
                </c:pt>
                <c:pt idx="150">
                  <c:v>0.11590409027072535</c:v>
                </c:pt>
                <c:pt idx="151">
                  <c:v>0.11150599360041769</c:v>
                </c:pt>
                <c:pt idx="152">
                  <c:v>0.10872219230393454</c:v>
                </c:pt>
                <c:pt idx="153">
                  <c:v>0.11492657054305289</c:v>
                </c:pt>
                <c:pt idx="154">
                  <c:v>0.13087866327071729</c:v>
                </c:pt>
                <c:pt idx="155">
                  <c:v>0.13467398547745124</c:v>
                </c:pt>
                <c:pt idx="156">
                  <c:v>0.1347473362657241</c:v>
                </c:pt>
                <c:pt idx="157">
                  <c:v>0.14350179185439971</c:v>
                </c:pt>
                <c:pt idx="158">
                  <c:v>0.14236883213344531</c:v>
                </c:pt>
                <c:pt idx="159">
                  <c:v>0.13530356866446436</c:v>
                </c:pt>
                <c:pt idx="160">
                  <c:v>0.13998478402883663</c:v>
                </c:pt>
                <c:pt idx="161">
                  <c:v>0.12588803480130362</c:v>
                </c:pt>
                <c:pt idx="162">
                  <c:v>0.12521840903605841</c:v>
                </c:pt>
                <c:pt idx="163">
                  <c:v>0.12804780237153857</c:v>
                </c:pt>
                <c:pt idx="164">
                  <c:v>0.15249810806208086</c:v>
                </c:pt>
                <c:pt idx="165">
                  <c:v>0.1406422445650084</c:v>
                </c:pt>
                <c:pt idx="166">
                  <c:v>0.13882691655818502</c:v>
                </c:pt>
                <c:pt idx="167">
                  <c:v>0.11728682943937363</c:v>
                </c:pt>
                <c:pt idx="168">
                  <c:v>0.1247071362197909</c:v>
                </c:pt>
                <c:pt idx="169">
                  <c:v>0.13298977940799439</c:v>
                </c:pt>
                <c:pt idx="170">
                  <c:v>0.14298614491796746</c:v>
                </c:pt>
                <c:pt idx="171">
                  <c:v>0.14611468703028252</c:v>
                </c:pt>
                <c:pt idx="172">
                  <c:v>0.15267287879811198</c:v>
                </c:pt>
                <c:pt idx="173">
                  <c:v>0.15376107534214545</c:v>
                </c:pt>
                <c:pt idx="174">
                  <c:v>0.15529250964333796</c:v>
                </c:pt>
                <c:pt idx="175">
                  <c:v>0.15607942553279175</c:v>
                </c:pt>
                <c:pt idx="176">
                  <c:v>0.15176053128580214</c:v>
                </c:pt>
                <c:pt idx="177">
                  <c:v>0.16358871848028111</c:v>
                </c:pt>
                <c:pt idx="178">
                  <c:v>0.1752790814465397</c:v>
                </c:pt>
                <c:pt idx="179">
                  <c:v>0.18549000631036483</c:v>
                </c:pt>
                <c:pt idx="180">
                  <c:v>0.18193473979168817</c:v>
                </c:pt>
                <c:pt idx="181">
                  <c:v>0.17549472224481466</c:v>
                </c:pt>
                <c:pt idx="182">
                  <c:v>0.1724245627620673</c:v>
                </c:pt>
                <c:pt idx="183">
                  <c:v>0.1616862204809093</c:v>
                </c:pt>
                <c:pt idx="184">
                  <c:v>0.16951262172322257</c:v>
                </c:pt>
                <c:pt idx="185">
                  <c:v>0.16510959406458436</c:v>
                </c:pt>
                <c:pt idx="186">
                  <c:v>0.16944484761867873</c:v>
                </c:pt>
                <c:pt idx="187">
                  <c:v>0.1716268608976026</c:v>
                </c:pt>
                <c:pt idx="188">
                  <c:v>0.16603384714420977</c:v>
                </c:pt>
                <c:pt idx="189">
                  <c:v>0.16528815968411714</c:v>
                </c:pt>
                <c:pt idx="190">
                  <c:v>0.17560183578405875</c:v>
                </c:pt>
                <c:pt idx="191">
                  <c:v>0.17574887172478415</c:v>
                </c:pt>
                <c:pt idx="192">
                  <c:v>0.1905379611944138</c:v>
                </c:pt>
                <c:pt idx="193">
                  <c:v>0.19389706616226565</c:v>
                </c:pt>
                <c:pt idx="194">
                  <c:v>0.18359057895521835</c:v>
                </c:pt>
                <c:pt idx="195">
                  <c:v>0.18907498842496429</c:v>
                </c:pt>
                <c:pt idx="196">
                  <c:v>0.19035075621356601</c:v>
                </c:pt>
                <c:pt idx="197">
                  <c:v>0.20812050982520525</c:v>
                </c:pt>
                <c:pt idx="198">
                  <c:v>0.2131526329793747</c:v>
                </c:pt>
                <c:pt idx="199">
                  <c:v>0.21321950514877464</c:v>
                </c:pt>
                <c:pt idx="200">
                  <c:v>0.21249037759719447</c:v>
                </c:pt>
                <c:pt idx="201">
                  <c:v>0.21363986461045248</c:v>
                </c:pt>
                <c:pt idx="202">
                  <c:v>0.21481453249013138</c:v>
                </c:pt>
                <c:pt idx="203">
                  <c:v>0.20849733794265579</c:v>
                </c:pt>
                <c:pt idx="204">
                  <c:v>0.21168659536823609</c:v>
                </c:pt>
                <c:pt idx="205">
                  <c:v>0.19038144269072044</c:v>
                </c:pt>
                <c:pt idx="206">
                  <c:v>0.18479757384995832</c:v>
                </c:pt>
                <c:pt idx="207">
                  <c:v>0.19247823789473295</c:v>
                </c:pt>
                <c:pt idx="208">
                  <c:v>0.1919179803712443</c:v>
                </c:pt>
                <c:pt idx="209">
                  <c:v>0.18958825283018865</c:v>
                </c:pt>
                <c:pt idx="210">
                  <c:v>0.18553213657751599</c:v>
                </c:pt>
                <c:pt idx="211">
                  <c:v>0.18201448799766373</c:v>
                </c:pt>
                <c:pt idx="212">
                  <c:v>0.18643044911999884</c:v>
                </c:pt>
                <c:pt idx="213">
                  <c:v>0.18223472385345052</c:v>
                </c:pt>
                <c:pt idx="214">
                  <c:v>0.17897933512822606</c:v>
                </c:pt>
                <c:pt idx="215">
                  <c:v>0.16730681468962838</c:v>
                </c:pt>
                <c:pt idx="216">
                  <c:v>0.16218135264277334</c:v>
                </c:pt>
                <c:pt idx="217">
                  <c:v>0.1586765768514149</c:v>
                </c:pt>
                <c:pt idx="218">
                  <c:v>0.15264178607394685</c:v>
                </c:pt>
                <c:pt idx="219">
                  <c:v>0.15686905601531276</c:v>
                </c:pt>
                <c:pt idx="220">
                  <c:v>0.16259579854528639</c:v>
                </c:pt>
                <c:pt idx="221">
                  <c:v>0.17244814515423412</c:v>
                </c:pt>
                <c:pt idx="222">
                  <c:v>0.17370552190501543</c:v>
                </c:pt>
                <c:pt idx="223">
                  <c:v>0.16182420339620274</c:v>
                </c:pt>
                <c:pt idx="224">
                  <c:v>0.15805357934220376</c:v>
                </c:pt>
                <c:pt idx="225">
                  <c:v>0.16732377352056726</c:v>
                </c:pt>
                <c:pt idx="226">
                  <c:v>0.15651498357426052</c:v>
                </c:pt>
                <c:pt idx="227">
                  <c:v>0.149311455768671</c:v>
                </c:pt>
                <c:pt idx="228">
                  <c:v>0.15181982679119099</c:v>
                </c:pt>
                <c:pt idx="229">
                  <c:v>0.16478592570161488</c:v>
                </c:pt>
                <c:pt idx="230">
                  <c:v>0.17967403531796133</c:v>
                </c:pt>
                <c:pt idx="231">
                  <c:v>0.16095334087617341</c:v>
                </c:pt>
                <c:pt idx="232">
                  <c:v>0.16998028775359963</c:v>
                </c:pt>
                <c:pt idx="233">
                  <c:v>0.17638080172269621</c:v>
                </c:pt>
                <c:pt idx="234">
                  <c:v>0.16150931916617828</c:v>
                </c:pt>
                <c:pt idx="235">
                  <c:v>0.14437204564280015</c:v>
                </c:pt>
                <c:pt idx="236">
                  <c:v>0.1524254078205225</c:v>
                </c:pt>
                <c:pt idx="237">
                  <c:v>0.14283020237330724</c:v>
                </c:pt>
                <c:pt idx="238">
                  <c:v>0.1492979169512092</c:v>
                </c:pt>
                <c:pt idx="239">
                  <c:v>0.12774651490560185</c:v>
                </c:pt>
                <c:pt idx="240">
                  <c:v>0.12907539582533678</c:v>
                </c:pt>
                <c:pt idx="241">
                  <c:v>0.13523822899586979</c:v>
                </c:pt>
                <c:pt idx="242">
                  <c:v>0.14201904790419628</c:v>
                </c:pt>
                <c:pt idx="243">
                  <c:v>0.14856622191832036</c:v>
                </c:pt>
                <c:pt idx="244">
                  <c:v>0.15270298702833096</c:v>
                </c:pt>
                <c:pt idx="245">
                  <c:v>0.15997941979921615</c:v>
                </c:pt>
                <c:pt idx="246">
                  <c:v>0.16919865330551898</c:v>
                </c:pt>
                <c:pt idx="247">
                  <c:v>0.17152355051999146</c:v>
                </c:pt>
                <c:pt idx="248">
                  <c:v>0.1878171791906198</c:v>
                </c:pt>
                <c:pt idx="249">
                  <c:v>0.19022095195716515</c:v>
                </c:pt>
                <c:pt idx="250">
                  <c:v>0.18700620518656996</c:v>
                </c:pt>
                <c:pt idx="251">
                  <c:v>0.17829279067486059</c:v>
                </c:pt>
                <c:pt idx="252">
                  <c:v>0.17831145286025074</c:v>
                </c:pt>
                <c:pt idx="253">
                  <c:v>0.17714929453665551</c:v>
                </c:pt>
                <c:pt idx="254">
                  <c:v>0.18286796025885987</c:v>
                </c:pt>
                <c:pt idx="255">
                  <c:v>0.18058742367672886</c:v>
                </c:pt>
                <c:pt idx="256">
                  <c:v>0.18757082121059843</c:v>
                </c:pt>
                <c:pt idx="257">
                  <c:v>0.19134455307679366</c:v>
                </c:pt>
                <c:pt idx="258">
                  <c:v>0.18601763666558035</c:v>
                </c:pt>
                <c:pt idx="259">
                  <c:v>0.1811216152114179</c:v>
                </c:pt>
                <c:pt idx="260">
                  <c:v>0.18363358463451962</c:v>
                </c:pt>
                <c:pt idx="261">
                  <c:v>0.19790841662535064</c:v>
                </c:pt>
                <c:pt idx="262">
                  <c:v>0.21547892809333247</c:v>
                </c:pt>
                <c:pt idx="263">
                  <c:v>0.21204709190953386</c:v>
                </c:pt>
                <c:pt idx="264">
                  <c:v>0.21982728993281064</c:v>
                </c:pt>
                <c:pt idx="265">
                  <c:v>0.22346667494112471</c:v>
                </c:pt>
                <c:pt idx="266">
                  <c:v>0.22005959978571021</c:v>
                </c:pt>
                <c:pt idx="267">
                  <c:v>0.21332655915539211</c:v>
                </c:pt>
                <c:pt idx="268">
                  <c:v>0.20946000547784149</c:v>
                </c:pt>
                <c:pt idx="269">
                  <c:v>0.20780401908060031</c:v>
                </c:pt>
                <c:pt idx="270">
                  <c:v>0.23852287482201606</c:v>
                </c:pt>
                <c:pt idx="271">
                  <c:v>0.24690276090892116</c:v>
                </c:pt>
                <c:pt idx="272">
                  <c:v>0.24662981195199252</c:v>
                </c:pt>
                <c:pt idx="273">
                  <c:v>0.25291164309690561</c:v>
                </c:pt>
                <c:pt idx="274">
                  <c:v>0.2554059268344826</c:v>
                </c:pt>
                <c:pt idx="275">
                  <c:v>0.25397595675386109</c:v>
                </c:pt>
                <c:pt idx="276">
                  <c:v>0.25750860766207384</c:v>
                </c:pt>
                <c:pt idx="277">
                  <c:v>0.25570239848761589</c:v>
                </c:pt>
                <c:pt idx="278">
                  <c:v>0.2584055956200586</c:v>
                </c:pt>
                <c:pt idx="279">
                  <c:v>0.26259180082157885</c:v>
                </c:pt>
                <c:pt idx="280">
                  <c:v>0.27283042952375669</c:v>
                </c:pt>
                <c:pt idx="281">
                  <c:v>0.27247744766259219</c:v>
                </c:pt>
                <c:pt idx="282">
                  <c:v>0.27847567547476082</c:v>
                </c:pt>
                <c:pt idx="283">
                  <c:v>0.28418772116556767</c:v>
                </c:pt>
                <c:pt idx="284">
                  <c:v>0.29569547742096924</c:v>
                </c:pt>
                <c:pt idx="285">
                  <c:v>0.29567570641313212</c:v>
                </c:pt>
                <c:pt idx="286">
                  <c:v>0.30341746980626882</c:v>
                </c:pt>
                <c:pt idx="287">
                  <c:v>0.30778024844911633</c:v>
                </c:pt>
                <c:pt idx="288">
                  <c:v>0.31514208566191293</c:v>
                </c:pt>
                <c:pt idx="289">
                  <c:v>0.32206934413206079</c:v>
                </c:pt>
                <c:pt idx="290">
                  <c:v>0.31100575450097234</c:v>
                </c:pt>
                <c:pt idx="291">
                  <c:v>0.32258785637800114</c:v>
                </c:pt>
                <c:pt idx="292">
                  <c:v>0.33103983335425458</c:v>
                </c:pt>
                <c:pt idx="293">
                  <c:v>0.32170542801002644</c:v>
                </c:pt>
                <c:pt idx="294">
                  <c:v>0.3291322933061529</c:v>
                </c:pt>
                <c:pt idx="295">
                  <c:v>0.34018234802712377</c:v>
                </c:pt>
                <c:pt idx="296">
                  <c:v>0.33871219798238661</c:v>
                </c:pt>
                <c:pt idx="297">
                  <c:v>0.34673281621216923</c:v>
                </c:pt>
                <c:pt idx="298">
                  <c:v>0.34872327310964524</c:v>
                </c:pt>
                <c:pt idx="299">
                  <c:v>0.35428371167519779</c:v>
                </c:pt>
                <c:pt idx="300">
                  <c:v>0.35609267390672183</c:v>
                </c:pt>
                <c:pt idx="301">
                  <c:v>0.3645541476250107</c:v>
                </c:pt>
                <c:pt idx="302">
                  <c:v>0.35788802829278632</c:v>
                </c:pt>
                <c:pt idx="303">
                  <c:v>0.37079577305573319</c:v>
                </c:pt>
                <c:pt idx="304">
                  <c:v>0.34574268435366884</c:v>
                </c:pt>
                <c:pt idx="305">
                  <c:v>0.33637085427822977</c:v>
                </c:pt>
                <c:pt idx="306">
                  <c:v>0.34398422616013935</c:v>
                </c:pt>
                <c:pt idx="307">
                  <c:v>0.3085133188992597</c:v>
                </c:pt>
                <c:pt idx="308">
                  <c:v>0.31040850488974292</c:v>
                </c:pt>
                <c:pt idx="309">
                  <c:v>0.32346755335737587</c:v>
                </c:pt>
                <c:pt idx="310">
                  <c:v>0.32494845648673998</c:v>
                </c:pt>
                <c:pt idx="311">
                  <c:v>0.34270049879839015</c:v>
                </c:pt>
                <c:pt idx="312">
                  <c:v>0.35339283541951438</c:v>
                </c:pt>
                <c:pt idx="313">
                  <c:v>0.36288854671677484</c:v>
                </c:pt>
                <c:pt idx="314">
                  <c:v>0.36405220778824288</c:v>
                </c:pt>
                <c:pt idx="315">
                  <c:v>0.36761225009088028</c:v>
                </c:pt>
                <c:pt idx="316">
                  <c:v>0.37020121452745292</c:v>
                </c:pt>
                <c:pt idx="317">
                  <c:v>0.37359891619095942</c:v>
                </c:pt>
                <c:pt idx="318">
                  <c:v>0.37076500918148558</c:v>
                </c:pt>
                <c:pt idx="319">
                  <c:v>0.3763484792338283</c:v>
                </c:pt>
                <c:pt idx="320">
                  <c:v>0.38476471017753</c:v>
                </c:pt>
                <c:pt idx="321">
                  <c:v>0.38524334646266745</c:v>
                </c:pt>
                <c:pt idx="322">
                  <c:v>0.3956745111283555</c:v>
                </c:pt>
                <c:pt idx="323">
                  <c:v>0.39313535670342881</c:v>
                </c:pt>
                <c:pt idx="324">
                  <c:v>0.39931573211043658</c:v>
                </c:pt>
                <c:pt idx="325">
                  <c:v>0.39525093896637564</c:v>
                </c:pt>
                <c:pt idx="326">
                  <c:v>0.39960740803001094</c:v>
                </c:pt>
                <c:pt idx="327">
                  <c:v>0.39488116505848514</c:v>
                </c:pt>
                <c:pt idx="328">
                  <c:v>0.39720906709835457</c:v>
                </c:pt>
                <c:pt idx="329">
                  <c:v>0.40604406109103475</c:v>
                </c:pt>
                <c:pt idx="330">
                  <c:v>0.40980868779972335</c:v>
                </c:pt>
                <c:pt idx="331">
                  <c:v>0.39683130184437543</c:v>
                </c:pt>
                <c:pt idx="332">
                  <c:v>0.38937730023647554</c:v>
                </c:pt>
                <c:pt idx="333">
                  <c:v>0.37230609792285319</c:v>
                </c:pt>
                <c:pt idx="334">
                  <c:v>0.37991712887357076</c:v>
                </c:pt>
                <c:pt idx="335">
                  <c:v>0.39685945913238019</c:v>
                </c:pt>
                <c:pt idx="336">
                  <c:v>0.40457981608544324</c:v>
                </c:pt>
                <c:pt idx="337">
                  <c:v>0.40094654506316996</c:v>
                </c:pt>
                <c:pt idx="338">
                  <c:v>0.42047780054827277</c:v>
                </c:pt>
                <c:pt idx="339">
                  <c:v>0.42518171230292956</c:v>
                </c:pt>
                <c:pt idx="340">
                  <c:v>0.42406611267610561</c:v>
                </c:pt>
                <c:pt idx="341">
                  <c:v>0.38229998007856114</c:v>
                </c:pt>
                <c:pt idx="342">
                  <c:v>0.39334269052464466</c:v>
                </c:pt>
                <c:pt idx="343">
                  <c:v>0.38094873940906382</c:v>
                </c:pt>
                <c:pt idx="344">
                  <c:v>0.37593842575260927</c:v>
                </c:pt>
                <c:pt idx="345">
                  <c:v>0.38952611300116069</c:v>
                </c:pt>
                <c:pt idx="346">
                  <c:v>0.39054692244353251</c:v>
                </c:pt>
                <c:pt idx="347">
                  <c:v>0.40614779465098882</c:v>
                </c:pt>
                <c:pt idx="348">
                  <c:v>0.41164289865530868</c:v>
                </c:pt>
                <c:pt idx="349">
                  <c:v>0.41845234911037088</c:v>
                </c:pt>
                <c:pt idx="350">
                  <c:v>0.4157851224298128</c:v>
                </c:pt>
                <c:pt idx="351">
                  <c:v>0.42219933033558443</c:v>
                </c:pt>
                <c:pt idx="352">
                  <c:v>0.43106911769399581</c:v>
                </c:pt>
                <c:pt idx="353">
                  <c:v>0.40460617609646876</c:v>
                </c:pt>
                <c:pt idx="354">
                  <c:v>0.42046616512685486</c:v>
                </c:pt>
                <c:pt idx="355">
                  <c:v>0.42955612470230964</c:v>
                </c:pt>
                <c:pt idx="356">
                  <c:v>0.43592670460662197</c:v>
                </c:pt>
                <c:pt idx="357">
                  <c:v>0.44118240236327777</c:v>
                </c:pt>
                <c:pt idx="358">
                  <c:v>0.44647045869765867</c:v>
                </c:pt>
                <c:pt idx="359">
                  <c:v>0.43957271066056336</c:v>
                </c:pt>
                <c:pt idx="360">
                  <c:v>0.45640275306967215</c:v>
                </c:pt>
                <c:pt idx="361">
                  <c:v>0.46091121582439731</c:v>
                </c:pt>
                <c:pt idx="362">
                  <c:v>0.47640889663735275</c:v>
                </c:pt>
                <c:pt idx="363">
                  <c:v>0.48501491648276462</c:v>
                </c:pt>
                <c:pt idx="364">
                  <c:v>0.48054129055028794</c:v>
                </c:pt>
                <c:pt idx="365">
                  <c:v>0.49274624715358617</c:v>
                </c:pt>
                <c:pt idx="366">
                  <c:v>0.50626961233316825</c:v>
                </c:pt>
                <c:pt idx="367">
                  <c:v>0.50616189535028089</c:v>
                </c:pt>
                <c:pt idx="368">
                  <c:v>0.48285161976428492</c:v>
                </c:pt>
                <c:pt idx="369">
                  <c:v>0.50057336401628105</c:v>
                </c:pt>
                <c:pt idx="370">
                  <c:v>0.50367343601986159</c:v>
                </c:pt>
                <c:pt idx="371">
                  <c:v>0.50719793424291293</c:v>
                </c:pt>
                <c:pt idx="372">
                  <c:v>0.50322085929199156</c:v>
                </c:pt>
                <c:pt idx="373">
                  <c:v>0.51379598276973604</c:v>
                </c:pt>
                <c:pt idx="374">
                  <c:v>0.50708945749832912</c:v>
                </c:pt>
                <c:pt idx="375">
                  <c:v>0.51473165303864854</c:v>
                </c:pt>
                <c:pt idx="376">
                  <c:v>0.50443644545423494</c:v>
                </c:pt>
                <c:pt idx="377">
                  <c:v>0.48646732473781551</c:v>
                </c:pt>
                <c:pt idx="378">
                  <c:v>0.50150949992954219</c:v>
                </c:pt>
                <c:pt idx="379">
                  <c:v>0.50527824809749111</c:v>
                </c:pt>
                <c:pt idx="380">
                  <c:v>0.50860663666051154</c:v>
                </c:pt>
                <c:pt idx="381">
                  <c:v>0.5096682326621329</c:v>
                </c:pt>
                <c:pt idx="382">
                  <c:v>0.48767330432774636</c:v>
                </c:pt>
                <c:pt idx="383">
                  <c:v>0.51149389541249035</c:v>
                </c:pt>
                <c:pt idx="384">
                  <c:v>0.50201205009399819</c:v>
                </c:pt>
                <c:pt idx="385">
                  <c:v>0.50549671299621446</c:v>
                </c:pt>
                <c:pt idx="386">
                  <c:v>0.51824338744424558</c:v>
                </c:pt>
                <c:pt idx="387">
                  <c:v>0.49795385133392434</c:v>
                </c:pt>
                <c:pt idx="388">
                  <c:v>0.48746089646602342</c:v>
                </c:pt>
                <c:pt idx="389">
                  <c:v>0.48915279915769871</c:v>
                </c:pt>
                <c:pt idx="390">
                  <c:v>0.49074966949130339</c:v>
                </c:pt>
                <c:pt idx="391">
                  <c:v>0.49436742185137494</c:v>
                </c:pt>
                <c:pt idx="392">
                  <c:v>0.48932222904457712</c:v>
                </c:pt>
                <c:pt idx="393">
                  <c:v>0.5031817720731302</c:v>
                </c:pt>
                <c:pt idx="394">
                  <c:v>0.50556462982403039</c:v>
                </c:pt>
                <c:pt idx="395">
                  <c:v>0.51550309477697742</c:v>
                </c:pt>
                <c:pt idx="396">
                  <c:v>0.51430328801749536</c:v>
                </c:pt>
                <c:pt idx="397">
                  <c:v>0.52447298164677569</c:v>
                </c:pt>
                <c:pt idx="398">
                  <c:v>0.52912834303851208</c:v>
                </c:pt>
                <c:pt idx="399">
                  <c:v>0.52703241374450593</c:v>
                </c:pt>
                <c:pt idx="400">
                  <c:v>0.53369167968761788</c:v>
                </c:pt>
                <c:pt idx="401">
                  <c:v>0.54016207478713074</c:v>
                </c:pt>
                <c:pt idx="402">
                  <c:v>0.5438117500328834</c:v>
                </c:pt>
                <c:pt idx="403">
                  <c:v>0.55066343316891087</c:v>
                </c:pt>
                <c:pt idx="404">
                  <c:v>0.55156625425408712</c:v>
                </c:pt>
                <c:pt idx="405">
                  <c:v>0.54707394197555881</c:v>
                </c:pt>
                <c:pt idx="406">
                  <c:v>0.54887047363332298</c:v>
                </c:pt>
                <c:pt idx="407">
                  <c:v>0.55533669816641096</c:v>
                </c:pt>
                <c:pt idx="408">
                  <c:v>0.55895849058125924</c:v>
                </c:pt>
                <c:pt idx="409">
                  <c:v>0.5660547750816789</c:v>
                </c:pt>
                <c:pt idx="410">
                  <c:v>0.56106245212000849</c:v>
                </c:pt>
                <c:pt idx="411">
                  <c:v>0.54856543856452156</c:v>
                </c:pt>
                <c:pt idx="412">
                  <c:v>0.56496231797790264</c:v>
                </c:pt>
                <c:pt idx="413">
                  <c:v>0.57135069052072063</c:v>
                </c:pt>
                <c:pt idx="414">
                  <c:v>0.5626489112777795</c:v>
                </c:pt>
                <c:pt idx="415">
                  <c:v>0.55994612197829063</c:v>
                </c:pt>
                <c:pt idx="416">
                  <c:v>0.56521002705742229</c:v>
                </c:pt>
                <c:pt idx="417">
                  <c:v>0.57139183066006072</c:v>
                </c:pt>
                <c:pt idx="418">
                  <c:v>0.5747757574158634</c:v>
                </c:pt>
                <c:pt idx="419">
                  <c:v>0.57911387966685934</c:v>
                </c:pt>
                <c:pt idx="420">
                  <c:v>0.56675986478113605</c:v>
                </c:pt>
                <c:pt idx="421">
                  <c:v>0.56736584132259282</c:v>
                </c:pt>
                <c:pt idx="422">
                  <c:v>0.56425681131676164</c:v>
                </c:pt>
                <c:pt idx="423">
                  <c:v>0.57092946269460021</c:v>
                </c:pt>
                <c:pt idx="424">
                  <c:v>0.58407482880806194</c:v>
                </c:pt>
                <c:pt idx="425">
                  <c:v>0.57907166255244014</c:v>
                </c:pt>
                <c:pt idx="426">
                  <c:v>0.5719001901992149</c:v>
                </c:pt>
                <c:pt idx="427">
                  <c:v>0.56545999529878532</c:v>
                </c:pt>
                <c:pt idx="428">
                  <c:v>0.55701340110524278</c:v>
                </c:pt>
                <c:pt idx="429">
                  <c:v>0.54572730295433747</c:v>
                </c:pt>
                <c:pt idx="430">
                  <c:v>0.56809164679755941</c:v>
                </c:pt>
                <c:pt idx="431">
                  <c:v>0.56286849200670908</c:v>
                </c:pt>
                <c:pt idx="432">
                  <c:v>0.57555303056076035</c:v>
                </c:pt>
                <c:pt idx="433">
                  <c:v>0.57609165528932071</c:v>
                </c:pt>
                <c:pt idx="434">
                  <c:v>0.5783240557235434</c:v>
                </c:pt>
                <c:pt idx="435">
                  <c:v>0.55634828041327888</c:v>
                </c:pt>
                <c:pt idx="436">
                  <c:v>0.55816353109010008</c:v>
                </c:pt>
                <c:pt idx="437">
                  <c:v>0.57112793716467825</c:v>
                </c:pt>
                <c:pt idx="438">
                  <c:v>0.57112793716467825</c:v>
                </c:pt>
                <c:pt idx="439">
                  <c:v>0.5624648773221872</c:v>
                </c:pt>
                <c:pt idx="440">
                  <c:v>0.5768905435356837</c:v>
                </c:pt>
                <c:pt idx="441">
                  <c:v>0.58286272082868229</c:v>
                </c:pt>
                <c:pt idx="442">
                  <c:v>0.57931880903169519</c:v>
                </c:pt>
                <c:pt idx="443">
                  <c:v>0.59698487249698418</c:v>
                </c:pt>
                <c:pt idx="444">
                  <c:v>0.60562101924941536</c:v>
                </c:pt>
                <c:pt idx="445">
                  <c:v>0.60562101924941536</c:v>
                </c:pt>
                <c:pt idx="446">
                  <c:v>0.59704587336575465</c:v>
                </c:pt>
                <c:pt idx="447">
                  <c:v>0.60360050436183066</c:v>
                </c:pt>
                <c:pt idx="448">
                  <c:v>0.59167651369988628</c:v>
                </c:pt>
                <c:pt idx="449">
                  <c:v>0.60130537840110398</c:v>
                </c:pt>
                <c:pt idx="450">
                  <c:v>0.62042053159002397</c:v>
                </c:pt>
                <c:pt idx="451">
                  <c:v>0.62153075606909369</c:v>
                </c:pt>
                <c:pt idx="452">
                  <c:v>0.61192097439559801</c:v>
                </c:pt>
                <c:pt idx="453">
                  <c:v>0.61596271695857663</c:v>
                </c:pt>
                <c:pt idx="454">
                  <c:v>0.61986308718752259</c:v>
                </c:pt>
                <c:pt idx="455">
                  <c:v>0.61687071765767398</c:v>
                </c:pt>
                <c:pt idx="456">
                  <c:v>0.62112669208217319</c:v>
                </c:pt>
                <c:pt idx="457">
                  <c:v>0.62443775288292125</c:v>
                </c:pt>
                <c:pt idx="458">
                  <c:v>0.62989305167207421</c:v>
                </c:pt>
                <c:pt idx="459">
                  <c:v>0.65022752568096687</c:v>
                </c:pt>
                <c:pt idx="460">
                  <c:v>0.65313039165091347</c:v>
                </c:pt>
                <c:pt idx="461">
                  <c:v>0.63786903288477781</c:v>
                </c:pt>
                <c:pt idx="462">
                  <c:v>0.64760598573181083</c:v>
                </c:pt>
                <c:pt idx="463">
                  <c:v>0.64481887589508058</c:v>
                </c:pt>
                <c:pt idx="464">
                  <c:v>0.62100024477063243</c:v>
                </c:pt>
                <c:pt idx="465">
                  <c:v>0.61610423559986582</c:v>
                </c:pt>
                <c:pt idx="466">
                  <c:v>0.6352392238091098</c:v>
                </c:pt>
                <c:pt idx="467">
                  <c:v>0.65512864441328822</c:v>
                </c:pt>
                <c:pt idx="468">
                  <c:v>0.67098337701109334</c:v>
                </c:pt>
                <c:pt idx="469">
                  <c:v>0.66225186970480299</c:v>
                </c:pt>
                <c:pt idx="470">
                  <c:v>0.67044710846461375</c:v>
                </c:pt>
                <c:pt idx="471">
                  <c:v>0.69103295179046165</c:v>
                </c:pt>
                <c:pt idx="472">
                  <c:v>0.69377607544239472</c:v>
                </c:pt>
                <c:pt idx="473">
                  <c:v>0.69123547797144025</c:v>
                </c:pt>
                <c:pt idx="474">
                  <c:v>0.69165168407191313</c:v>
                </c:pt>
                <c:pt idx="475">
                  <c:v>0.69903436827002019</c:v>
                </c:pt>
                <c:pt idx="476">
                  <c:v>0.71005200583810391</c:v>
                </c:pt>
                <c:pt idx="477">
                  <c:v>0.71679528561417749</c:v>
                </c:pt>
                <c:pt idx="478">
                  <c:v>0.71248798175590045</c:v>
                </c:pt>
                <c:pt idx="479">
                  <c:v>0.71890063683585992</c:v>
                </c:pt>
                <c:pt idx="480">
                  <c:v>0.70240716474899756</c:v>
                </c:pt>
                <c:pt idx="481">
                  <c:v>0.70067980328878887</c:v>
                </c:pt>
                <c:pt idx="482">
                  <c:v>0.70865648100646728</c:v>
                </c:pt>
                <c:pt idx="483">
                  <c:v>0.7158931410382865</c:v>
                </c:pt>
                <c:pt idx="484">
                  <c:v>0.71157016017614949</c:v>
                </c:pt>
                <c:pt idx="485">
                  <c:v>0.70178345022522159</c:v>
                </c:pt>
                <c:pt idx="486">
                  <c:v>0.67337691919332232</c:v>
                </c:pt>
                <c:pt idx="487">
                  <c:v>0.69375652830959855</c:v>
                </c:pt>
                <c:pt idx="488">
                  <c:v>0.69654068082857035</c:v>
                </c:pt>
                <c:pt idx="489">
                  <c:v>0.69994202341288481</c:v>
                </c:pt>
                <c:pt idx="490">
                  <c:v>0.72766074568885242</c:v>
                </c:pt>
                <c:pt idx="491">
                  <c:v>0.72667349783247137</c:v>
                </c:pt>
                <c:pt idx="492">
                  <c:v>0.73475671758217054</c:v>
                </c:pt>
                <c:pt idx="493">
                  <c:v>0.7195843724797828</c:v>
                </c:pt>
                <c:pt idx="494">
                  <c:v>0.71184117047597351</c:v>
                </c:pt>
                <c:pt idx="495">
                  <c:v>0.70562028352650952</c:v>
                </c:pt>
                <c:pt idx="496">
                  <c:v>0.72553668460588394</c:v>
                </c:pt>
                <c:pt idx="497">
                  <c:v>0.73457029199653001</c:v>
                </c:pt>
                <c:pt idx="498">
                  <c:v>0.73239479195693202</c:v>
                </c:pt>
                <c:pt idx="499">
                  <c:v>0.74155271289596603</c:v>
                </c:pt>
                <c:pt idx="500">
                  <c:v>0.749075098484002</c:v>
                </c:pt>
                <c:pt idx="501">
                  <c:v>0.74299933346540126</c:v>
                </c:pt>
                <c:pt idx="502">
                  <c:v>0.72418511495822013</c:v>
                </c:pt>
                <c:pt idx="503">
                  <c:v>0.72233226999445388</c:v>
                </c:pt>
                <c:pt idx="504">
                  <c:v>0.72766284925266889</c:v>
                </c:pt>
                <c:pt idx="505">
                  <c:v>0.72966768921971115</c:v>
                </c:pt>
                <c:pt idx="506">
                  <c:v>0.73143240842310631</c:v>
                </c:pt>
                <c:pt idx="507">
                  <c:v>0.72493488783289872</c:v>
                </c:pt>
                <c:pt idx="508">
                  <c:v>0.7167984608139093</c:v>
                </c:pt>
                <c:pt idx="509">
                  <c:v>0.69314179748980287</c:v>
                </c:pt>
                <c:pt idx="510">
                  <c:v>0.69264365421075613</c:v>
                </c:pt>
                <c:pt idx="511">
                  <c:v>0.69483274087549773</c:v>
                </c:pt>
                <c:pt idx="512">
                  <c:v>0.70125461584376558</c:v>
                </c:pt>
                <c:pt idx="513">
                  <c:v>0.70013319435064636</c:v>
                </c:pt>
                <c:pt idx="514">
                  <c:v>0.71914340152811196</c:v>
                </c:pt>
                <c:pt idx="515">
                  <c:v>0.72078265403939956</c:v>
                </c:pt>
                <c:pt idx="516">
                  <c:v>0.73826309991917594</c:v>
                </c:pt>
                <c:pt idx="517">
                  <c:v>0.74831901852307459</c:v>
                </c:pt>
                <c:pt idx="518">
                  <c:v>0.75528005844731472</c:v>
                </c:pt>
                <c:pt idx="519">
                  <c:v>0.75501226936643184</c:v>
                </c:pt>
                <c:pt idx="520">
                  <c:v>0.75307623015747138</c:v>
                </c:pt>
                <c:pt idx="521">
                  <c:v>0.75820809926755039</c:v>
                </c:pt>
                <c:pt idx="522">
                  <c:v>0.75820809926755039</c:v>
                </c:pt>
                <c:pt idx="523">
                  <c:v>0.74837664813583138</c:v>
                </c:pt>
                <c:pt idx="524">
                  <c:v>0.75272346302133197</c:v>
                </c:pt>
                <c:pt idx="525">
                  <c:v>0.73945965222930421</c:v>
                </c:pt>
                <c:pt idx="526">
                  <c:v>0.75381280059007305</c:v>
                </c:pt>
                <c:pt idx="527">
                  <c:v>0.76240535434261725</c:v>
                </c:pt>
                <c:pt idx="528">
                  <c:v>0.75914526058085063</c:v>
                </c:pt>
                <c:pt idx="529">
                  <c:v>0.76667472490677202</c:v>
                </c:pt>
                <c:pt idx="530">
                  <c:v>0.76667472490677202</c:v>
                </c:pt>
                <c:pt idx="531">
                  <c:v>0.76667472490677202</c:v>
                </c:pt>
                <c:pt idx="532">
                  <c:v>0.77442631476057788</c:v>
                </c:pt>
                <c:pt idx="533">
                  <c:v>0.77998661404834624</c:v>
                </c:pt>
                <c:pt idx="534">
                  <c:v>0.78052051751050167</c:v>
                </c:pt>
                <c:pt idx="535">
                  <c:v>0.7818032015421601</c:v>
                </c:pt>
                <c:pt idx="536">
                  <c:v>0.78503441439272525</c:v>
                </c:pt>
                <c:pt idx="537">
                  <c:v>0.77874084775011165</c:v>
                </c:pt>
                <c:pt idx="538">
                  <c:v>0.75432538881873401</c:v>
                </c:pt>
                <c:pt idx="539">
                  <c:v>0.73390668728196262</c:v>
                </c:pt>
                <c:pt idx="540">
                  <c:v>0.74470071226598966</c:v>
                </c:pt>
                <c:pt idx="541">
                  <c:v>0.73675921733264915</c:v>
                </c:pt>
                <c:pt idx="542">
                  <c:v>0.74847452914582258</c:v>
                </c:pt>
                <c:pt idx="543">
                  <c:v>0.76031809056806621</c:v>
                </c:pt>
                <c:pt idx="544">
                  <c:v>0.71482110533078602</c:v>
                </c:pt>
                <c:pt idx="545">
                  <c:v>0.71400304965606542</c:v>
                </c:pt>
                <c:pt idx="546">
                  <c:v>0.70534659014637779</c:v>
                </c:pt>
                <c:pt idx="547">
                  <c:v>0.71626723033512074</c:v>
                </c:pt>
                <c:pt idx="548">
                  <c:v>0.72525531167251334</c:v>
                </c:pt>
                <c:pt idx="549">
                  <c:v>0.72964499292624785</c:v>
                </c:pt>
                <c:pt idx="550">
                  <c:v>0.74043755829141533</c:v>
                </c:pt>
                <c:pt idx="551">
                  <c:v>0.73916289592243722</c:v>
                </c:pt>
                <c:pt idx="552">
                  <c:v>0.77716234286574037</c:v>
                </c:pt>
                <c:pt idx="553">
                  <c:v>0.78207964177733458</c:v>
                </c:pt>
                <c:pt idx="554">
                  <c:v>0.78709695455061301</c:v>
                </c:pt>
                <c:pt idx="555">
                  <c:v>0.7807225545081018</c:v>
                </c:pt>
                <c:pt idx="556">
                  <c:v>0.79653439074258436</c:v>
                </c:pt>
                <c:pt idx="557">
                  <c:v>0.79033834907617773</c:v>
                </c:pt>
                <c:pt idx="558">
                  <c:v>0.80160031496820627</c:v>
                </c:pt>
                <c:pt idx="559">
                  <c:v>0.79824820993125711</c:v>
                </c:pt>
                <c:pt idx="560">
                  <c:v>0.80455993428943917</c:v>
                </c:pt>
                <c:pt idx="561">
                  <c:v>0.82055772957266293</c:v>
                </c:pt>
                <c:pt idx="562">
                  <c:v>0.80849546573910325</c:v>
                </c:pt>
                <c:pt idx="563">
                  <c:v>0.81695790669455848</c:v>
                </c:pt>
                <c:pt idx="564">
                  <c:v>0.84088681729428627</c:v>
                </c:pt>
                <c:pt idx="565">
                  <c:v>0.84909919296130121</c:v>
                </c:pt>
                <c:pt idx="566">
                  <c:v>0.84548151014894812</c:v>
                </c:pt>
                <c:pt idx="567">
                  <c:v>0.8342699976170358</c:v>
                </c:pt>
                <c:pt idx="568">
                  <c:v>0.83417438787719922</c:v>
                </c:pt>
                <c:pt idx="569">
                  <c:v>0.81642911952276642</c:v>
                </c:pt>
                <c:pt idx="570">
                  <c:v>0.83202652132658672</c:v>
                </c:pt>
                <c:pt idx="571">
                  <c:v>0.80876836737394964</c:v>
                </c:pt>
                <c:pt idx="572">
                  <c:v>0.82261624800774369</c:v>
                </c:pt>
                <c:pt idx="573">
                  <c:v>0.82365734028253268</c:v>
                </c:pt>
                <c:pt idx="574">
                  <c:v>0.84208159740651523</c:v>
                </c:pt>
                <c:pt idx="575">
                  <c:v>0.8304961238919133</c:v>
                </c:pt>
                <c:pt idx="576">
                  <c:v>0.84244010363529687</c:v>
                </c:pt>
                <c:pt idx="577">
                  <c:v>0.82647152666426904</c:v>
                </c:pt>
                <c:pt idx="578">
                  <c:v>0.8070788410046188</c:v>
                </c:pt>
                <c:pt idx="579">
                  <c:v>0.80059824743187757</c:v>
                </c:pt>
                <c:pt idx="580">
                  <c:v>0.75896415600982969</c:v>
                </c:pt>
                <c:pt idx="581">
                  <c:v>0.75614745578884568</c:v>
                </c:pt>
                <c:pt idx="582">
                  <c:v>0.75481485635017553</c:v>
                </c:pt>
                <c:pt idx="583">
                  <c:v>0.77889468474354295</c:v>
                </c:pt>
                <c:pt idx="584">
                  <c:v>0.7942875902015436</c:v>
                </c:pt>
                <c:pt idx="585">
                  <c:v>0.79548820279559518</c:v>
                </c:pt>
                <c:pt idx="586">
                  <c:v>0.78389360482656478</c:v>
                </c:pt>
                <c:pt idx="587">
                  <c:v>0.73686459921154901</c:v>
                </c:pt>
                <c:pt idx="588">
                  <c:v>0.71383545966753026</c:v>
                </c:pt>
                <c:pt idx="589">
                  <c:v>0.7259037235437642</c:v>
                </c:pt>
                <c:pt idx="590">
                  <c:v>0.73936985289769974</c:v>
                </c:pt>
                <c:pt idx="591">
                  <c:v>0.69615394240448714</c:v>
                </c:pt>
                <c:pt idx="592">
                  <c:v>0.69011078172820439</c:v>
                </c:pt>
                <c:pt idx="593">
                  <c:v>0.68843510550188292</c:v>
                </c:pt>
                <c:pt idx="594">
                  <c:v>0.69241248338161143</c:v>
                </c:pt>
                <c:pt idx="595">
                  <c:v>0.69830675753189442</c:v>
                </c:pt>
                <c:pt idx="596">
                  <c:v>0.70611595489008883</c:v>
                </c:pt>
                <c:pt idx="597">
                  <c:v>0.71135211590363068</c:v>
                </c:pt>
                <c:pt idx="598">
                  <c:v>0.72189774062817813</c:v>
                </c:pt>
                <c:pt idx="599">
                  <c:v>0.71397464003516298</c:v>
                </c:pt>
                <c:pt idx="600">
                  <c:v>0.70235781367014427</c:v>
                </c:pt>
                <c:pt idx="601">
                  <c:v>0.68243742345745861</c:v>
                </c:pt>
                <c:pt idx="602">
                  <c:v>0.67562889080312605</c:v>
                </c:pt>
                <c:pt idx="603">
                  <c:v>0.67425192681599833</c:v>
                </c:pt>
                <c:pt idx="604">
                  <c:v>0.68598956964355629</c:v>
                </c:pt>
                <c:pt idx="605">
                  <c:v>0.68922591981701053</c:v>
                </c:pt>
                <c:pt idx="606">
                  <c:v>0.68147414722870958</c:v>
                </c:pt>
                <c:pt idx="607">
                  <c:v>0.6877862114366271</c:v>
                </c:pt>
                <c:pt idx="608">
                  <c:v>0.67488213080255255</c:v>
                </c:pt>
                <c:pt idx="609">
                  <c:v>0.67834141301228623</c:v>
                </c:pt>
                <c:pt idx="610">
                  <c:v>0.67305635617149839</c:v>
                </c:pt>
                <c:pt idx="611">
                  <c:v>0.69358802600960812</c:v>
                </c:pt>
                <c:pt idx="612">
                  <c:v>0.72345392600617942</c:v>
                </c:pt>
                <c:pt idx="613">
                  <c:v>0.71297143558062537</c:v>
                </c:pt>
                <c:pt idx="614">
                  <c:v>0.69094130823147903</c:v>
                </c:pt>
                <c:pt idx="615">
                  <c:v>0.68542098406629681</c:v>
                </c:pt>
                <c:pt idx="616">
                  <c:v>0.6999046215816811</c:v>
                </c:pt>
                <c:pt idx="617">
                  <c:v>0.72365897836848569</c:v>
                </c:pt>
                <c:pt idx="618">
                  <c:v>0.71060223726684568</c:v>
                </c:pt>
                <c:pt idx="619">
                  <c:v>0.71740417990850469</c:v>
                </c:pt>
                <c:pt idx="620">
                  <c:v>0.73058695815809238</c:v>
                </c:pt>
                <c:pt idx="621">
                  <c:v>0.74078772885187383</c:v>
                </c:pt>
                <c:pt idx="622">
                  <c:v>0.74938410601104133</c:v>
                </c:pt>
                <c:pt idx="623">
                  <c:v>0.74689212917761161</c:v>
                </c:pt>
                <c:pt idx="624">
                  <c:v>0.74728332680231424</c:v>
                </c:pt>
                <c:pt idx="625">
                  <c:v>0.74414750194741575</c:v>
                </c:pt>
                <c:pt idx="626">
                  <c:v>0.72969219735618163</c:v>
                </c:pt>
                <c:pt idx="627">
                  <c:v>0.73753494492012672</c:v>
                </c:pt>
                <c:pt idx="628">
                  <c:v>0.75326049140386808</c:v>
                </c:pt>
                <c:pt idx="629">
                  <c:v>0.77974855631884599</c:v>
                </c:pt>
                <c:pt idx="630">
                  <c:v>0.78799772799848822</c:v>
                </c:pt>
                <c:pt idx="631">
                  <c:v>0.80092898194076279</c:v>
                </c:pt>
                <c:pt idx="632">
                  <c:v>0.80469805806895445</c:v>
                </c:pt>
                <c:pt idx="633">
                  <c:v>0.80816337160357898</c:v>
                </c:pt>
                <c:pt idx="634">
                  <c:v>0.80187757304104568</c:v>
                </c:pt>
                <c:pt idx="635">
                  <c:v>0.80287903459888366</c:v>
                </c:pt>
                <c:pt idx="636">
                  <c:v>0.80110894527109422</c:v>
                </c:pt>
                <c:pt idx="637">
                  <c:v>0.81728634711550252</c:v>
                </c:pt>
                <c:pt idx="638">
                  <c:v>0.82623669705724079</c:v>
                </c:pt>
                <c:pt idx="639">
                  <c:v>0.82517950603531665</c:v>
                </c:pt>
                <c:pt idx="640">
                  <c:v>0.82783934590367747</c:v>
                </c:pt>
                <c:pt idx="641">
                  <c:v>0.82162581869260332</c:v>
                </c:pt>
                <c:pt idx="642">
                  <c:v>0.81056719423920698</c:v>
                </c:pt>
                <c:pt idx="643">
                  <c:v>0.83256351713504917</c:v>
                </c:pt>
                <c:pt idx="644">
                  <c:v>0.83124708516062107</c:v>
                </c:pt>
                <c:pt idx="645">
                  <c:v>0.84919015031724432</c:v>
                </c:pt>
                <c:pt idx="646">
                  <c:v>0.85442110815071026</c:v>
                </c:pt>
                <c:pt idx="647">
                  <c:v>0.8668230139362203</c:v>
                </c:pt>
                <c:pt idx="648">
                  <c:v>0.86601221856417165</c:v>
                </c:pt>
                <c:pt idx="649">
                  <c:v>0.87038426711579686</c:v>
                </c:pt>
                <c:pt idx="650">
                  <c:v>0.85880357659943463</c:v>
                </c:pt>
                <c:pt idx="651">
                  <c:v>0.8439540788766513</c:v>
                </c:pt>
                <c:pt idx="652">
                  <c:v>0.8380685005677071</c:v>
                </c:pt>
                <c:pt idx="653">
                  <c:v>0.849857794438446</c:v>
                </c:pt>
                <c:pt idx="654">
                  <c:v>0.84860657306658971</c:v>
                </c:pt>
                <c:pt idx="655">
                  <c:v>0.84671629158646833</c:v>
                </c:pt>
                <c:pt idx="656">
                  <c:v>0.83327994896280311</c:v>
                </c:pt>
                <c:pt idx="657">
                  <c:v>0.83038893944573111</c:v>
                </c:pt>
                <c:pt idx="658">
                  <c:v>0.80818469684670902</c:v>
                </c:pt>
                <c:pt idx="659">
                  <c:v>0.83525682910014343</c:v>
                </c:pt>
                <c:pt idx="660">
                  <c:v>0.83553281260733203</c:v>
                </c:pt>
                <c:pt idx="661">
                  <c:v>0.83804765595888964</c:v>
                </c:pt>
                <c:pt idx="662">
                  <c:v>0.83556821635168066</c:v>
                </c:pt>
                <c:pt idx="663">
                  <c:v>0.83382442097277387</c:v>
                </c:pt>
                <c:pt idx="664">
                  <c:v>0.82728656524023925</c:v>
                </c:pt>
                <c:pt idx="665">
                  <c:v>0.82078262344006103</c:v>
                </c:pt>
                <c:pt idx="666">
                  <c:v>0.82050462863118701</c:v>
                </c:pt>
                <c:pt idx="667">
                  <c:v>0.81669061461132508</c:v>
                </c:pt>
                <c:pt idx="668">
                  <c:v>0.79649266808768382</c:v>
                </c:pt>
                <c:pt idx="669">
                  <c:v>0.78862865773761648</c:v>
                </c:pt>
                <c:pt idx="670">
                  <c:v>0.79871266994109713</c:v>
                </c:pt>
                <c:pt idx="671">
                  <c:v>0.80268550122102234</c:v>
                </c:pt>
                <c:pt idx="672">
                  <c:v>0.81670111418317282</c:v>
                </c:pt>
                <c:pt idx="673">
                  <c:v>0.8108984343873713</c:v>
                </c:pt>
                <c:pt idx="674">
                  <c:v>0.84126105529493977</c:v>
                </c:pt>
                <c:pt idx="675">
                  <c:v>0.84239880496791786</c:v>
                </c:pt>
                <c:pt idx="676">
                  <c:v>0.83581455684480499</c:v>
                </c:pt>
                <c:pt idx="677">
                  <c:v>0.83978324477371724</c:v>
                </c:pt>
                <c:pt idx="678">
                  <c:v>0.84015383096031315</c:v>
                </c:pt>
                <c:pt idx="679">
                  <c:v>0.82264516062650017</c:v>
                </c:pt>
                <c:pt idx="680">
                  <c:v>0.82891694281913963</c:v>
                </c:pt>
                <c:pt idx="681">
                  <c:v>0.83630814600501702</c:v>
                </c:pt>
                <c:pt idx="682">
                  <c:v>0.8395928137496218</c:v>
                </c:pt>
                <c:pt idx="683">
                  <c:v>0.84336736643200805</c:v>
                </c:pt>
                <c:pt idx="684">
                  <c:v>0.84618381735912629</c:v>
                </c:pt>
                <c:pt idx="685">
                  <c:v>0.85048752099460323</c:v>
                </c:pt>
                <c:pt idx="686">
                  <c:v>0.86371232604458359</c:v>
                </c:pt>
                <c:pt idx="687">
                  <c:v>0.85721468829031755</c:v>
                </c:pt>
                <c:pt idx="688">
                  <c:v>0.85933666893035787</c:v>
                </c:pt>
                <c:pt idx="689">
                  <c:v>0.8740250969781358</c:v>
                </c:pt>
                <c:pt idx="690">
                  <c:v>0.87639740500487995</c:v>
                </c:pt>
                <c:pt idx="691">
                  <c:v>0.8614955910660711</c:v>
                </c:pt>
                <c:pt idx="692">
                  <c:v>0.85035256565368678</c:v>
                </c:pt>
                <c:pt idx="693">
                  <c:v>0.86267491551468689</c:v>
                </c:pt>
                <c:pt idx="694">
                  <c:v>0.86457765881031268</c:v>
                </c:pt>
                <c:pt idx="695">
                  <c:v>0.84669373127333891</c:v>
                </c:pt>
                <c:pt idx="696">
                  <c:v>0.85914827315246689</c:v>
                </c:pt>
                <c:pt idx="697">
                  <c:v>0.87436759248493301</c:v>
                </c:pt>
                <c:pt idx="698">
                  <c:v>0.85757190812262052</c:v>
                </c:pt>
                <c:pt idx="699">
                  <c:v>0.84707252887878526</c:v>
                </c:pt>
                <c:pt idx="700">
                  <c:v>0.85915360360073323</c:v>
                </c:pt>
                <c:pt idx="701">
                  <c:v>0.85915360360073323</c:v>
                </c:pt>
                <c:pt idx="702">
                  <c:v>0.85972249365582942</c:v>
                </c:pt>
                <c:pt idx="703">
                  <c:v>0.84113584903153971</c:v>
                </c:pt>
                <c:pt idx="704">
                  <c:v>0.82343294740942863</c:v>
                </c:pt>
                <c:pt idx="705">
                  <c:v>0.81286183734317841</c:v>
                </c:pt>
                <c:pt idx="706">
                  <c:v>0.82366644055760818</c:v>
                </c:pt>
                <c:pt idx="707">
                  <c:v>0.80295663441809362</c:v>
                </c:pt>
                <c:pt idx="708">
                  <c:v>0.8204600672693132</c:v>
                </c:pt>
                <c:pt idx="709">
                  <c:v>0.84520028251566592</c:v>
                </c:pt>
                <c:pt idx="710">
                  <c:v>0.82772295644748284</c:v>
                </c:pt>
                <c:pt idx="711">
                  <c:v>0.80702417946213734</c:v>
                </c:pt>
                <c:pt idx="712">
                  <c:v>0.81691060661012016</c:v>
                </c:pt>
                <c:pt idx="713">
                  <c:v>0.81781346986188974</c:v>
                </c:pt>
                <c:pt idx="714">
                  <c:v>0.79802472136389535</c:v>
                </c:pt>
                <c:pt idx="715">
                  <c:v>0.78318591208309551</c:v>
                </c:pt>
                <c:pt idx="716">
                  <c:v>0.80810944775799221</c:v>
                </c:pt>
                <c:pt idx="717">
                  <c:v>0.77086127279876338</c:v>
                </c:pt>
                <c:pt idx="718">
                  <c:v>0.76415055187772363</c:v>
                </c:pt>
                <c:pt idx="719">
                  <c:v>0.74209382198896057</c:v>
                </c:pt>
                <c:pt idx="720">
                  <c:v>0.74443445038495559</c:v>
                </c:pt>
                <c:pt idx="721">
                  <c:v>0.77592408024769988</c:v>
                </c:pt>
                <c:pt idx="722">
                  <c:v>0.8217120190564422</c:v>
                </c:pt>
                <c:pt idx="723">
                  <c:v>0.80242979927911184</c:v>
                </c:pt>
                <c:pt idx="724">
                  <c:v>0.82517368132324642</c:v>
                </c:pt>
                <c:pt idx="725">
                  <c:v>0.84806452347071715</c:v>
                </c:pt>
                <c:pt idx="726">
                  <c:v>0.82468752847479299</c:v>
                </c:pt>
                <c:pt idx="727">
                  <c:v>0.83864573192668246</c:v>
                </c:pt>
                <c:pt idx="728">
                  <c:v>0.84304643388552192</c:v>
                </c:pt>
                <c:pt idx="729">
                  <c:v>0.84471822293893362</c:v>
                </c:pt>
                <c:pt idx="730">
                  <c:v>0.87791841665143555</c:v>
                </c:pt>
                <c:pt idx="731">
                  <c:v>0.87315024611388847</c:v>
                </c:pt>
                <c:pt idx="732">
                  <c:v>0.8916499971434293</c:v>
                </c:pt>
                <c:pt idx="733">
                  <c:v>0.89899563155091844</c:v>
                </c:pt>
                <c:pt idx="734">
                  <c:v>0.88328474381929634</c:v>
                </c:pt>
                <c:pt idx="735">
                  <c:v>0.88417949490595449</c:v>
                </c:pt>
                <c:pt idx="736">
                  <c:v>0.87905920743347798</c:v>
                </c:pt>
                <c:pt idx="737">
                  <c:v>0.8876999552913023</c:v>
                </c:pt>
                <c:pt idx="738">
                  <c:v>0.89819130824421767</c:v>
                </c:pt>
                <c:pt idx="739">
                  <c:v>0.9095771801279986</c:v>
                </c:pt>
                <c:pt idx="740">
                  <c:v>0.90575212457442866</c:v>
                </c:pt>
                <c:pt idx="741">
                  <c:v>0.92770981238799899</c:v>
                </c:pt>
                <c:pt idx="742">
                  <c:v>0.91807393745050625</c:v>
                </c:pt>
                <c:pt idx="743">
                  <c:v>0.91660780263277641</c:v>
                </c:pt>
                <c:pt idx="744">
                  <c:v>0.90021100730273096</c:v>
                </c:pt>
                <c:pt idx="745">
                  <c:v>0.91535953253481939</c:v>
                </c:pt>
                <c:pt idx="746">
                  <c:v>0.90557506559973699</c:v>
                </c:pt>
                <c:pt idx="747">
                  <c:v>0.92880017964427597</c:v>
                </c:pt>
                <c:pt idx="748">
                  <c:v>0.9086751786182985</c:v>
                </c:pt>
                <c:pt idx="749">
                  <c:v>0.93276651225216489</c:v>
                </c:pt>
                <c:pt idx="750">
                  <c:v>0.92935912042764435</c:v>
                </c:pt>
                <c:pt idx="751">
                  <c:v>0.93211786878041236</c:v>
                </c:pt>
                <c:pt idx="752">
                  <c:v>0.92150076319281049</c:v>
                </c:pt>
                <c:pt idx="753">
                  <c:v>0.89643613349865769</c:v>
                </c:pt>
                <c:pt idx="754">
                  <c:v>0.91126362735672983</c:v>
                </c:pt>
                <c:pt idx="755">
                  <c:v>0.92967710156673089</c:v>
                </c:pt>
                <c:pt idx="756">
                  <c:v>0.92511418257917533</c:v>
                </c:pt>
                <c:pt idx="757">
                  <c:v>0.93545885531227846</c:v>
                </c:pt>
                <c:pt idx="758">
                  <c:v>0.91480831248784278</c:v>
                </c:pt>
                <c:pt idx="759">
                  <c:v>0.95888650410413789</c:v>
                </c:pt>
                <c:pt idx="760">
                  <c:v>0.92558596088188505</c:v>
                </c:pt>
                <c:pt idx="761">
                  <c:v>0.92835265095620856</c:v>
                </c:pt>
                <c:pt idx="762">
                  <c:v>0.92132815914275001</c:v>
                </c:pt>
                <c:pt idx="763">
                  <c:v>0.8988465225296125</c:v>
                </c:pt>
                <c:pt idx="764">
                  <c:v>0.90337673506055038</c:v>
                </c:pt>
                <c:pt idx="765">
                  <c:v>0.96154488124505688</c:v>
                </c:pt>
                <c:pt idx="766">
                  <c:v>0.97001385004956453</c:v>
                </c:pt>
                <c:pt idx="767">
                  <c:v>0.98150622459312187</c:v>
                </c:pt>
                <c:pt idx="768">
                  <c:v>0.99606220234354703</c:v>
                </c:pt>
                <c:pt idx="769">
                  <c:v>0.9864509742965355</c:v>
                </c:pt>
                <c:pt idx="770">
                  <c:v>0.98573158434626973</c:v>
                </c:pt>
                <c:pt idx="771">
                  <c:v>0.99379872647781431</c:v>
                </c:pt>
                <c:pt idx="772">
                  <c:v>1.0031168901409937</c:v>
                </c:pt>
                <c:pt idx="773">
                  <c:v>1.0030791608916969</c:v>
                </c:pt>
                <c:pt idx="774">
                  <c:v>0.99067054349899331</c:v>
                </c:pt>
                <c:pt idx="775">
                  <c:v>0.97293058751186945</c:v>
                </c:pt>
                <c:pt idx="776">
                  <c:v>0.95275516491762624</c:v>
                </c:pt>
                <c:pt idx="777">
                  <c:v>0.91912112935264356</c:v>
                </c:pt>
                <c:pt idx="778">
                  <c:v>0.92719335383898005</c:v>
                </c:pt>
                <c:pt idx="779">
                  <c:v>0.94116648745783316</c:v>
                </c:pt>
                <c:pt idx="780">
                  <c:v>0.92694236583488809</c:v>
                </c:pt>
                <c:pt idx="781">
                  <c:v>0.90816611757844923</c:v>
                </c:pt>
                <c:pt idx="782">
                  <c:v>0.88755789455961898</c:v>
                </c:pt>
                <c:pt idx="783">
                  <c:v>0.90275814089814133</c:v>
                </c:pt>
                <c:pt idx="784">
                  <c:v>0.8683033030599967</c:v>
                </c:pt>
                <c:pt idx="785">
                  <c:v>0.90855151215241414</c:v>
                </c:pt>
                <c:pt idx="786">
                  <c:v>0.89700337237305638</c:v>
                </c:pt>
                <c:pt idx="787">
                  <c:v>0.89896591089732913</c:v>
                </c:pt>
                <c:pt idx="788">
                  <c:v>0.91584467690069116</c:v>
                </c:pt>
                <c:pt idx="789">
                  <c:v>0.91693451881329135</c:v>
                </c:pt>
                <c:pt idx="790">
                  <c:v>0.9286182801155991</c:v>
                </c:pt>
                <c:pt idx="791">
                  <c:v>0.94285371090464176</c:v>
                </c:pt>
                <c:pt idx="792">
                  <c:v>0.90345221416969901</c:v>
                </c:pt>
                <c:pt idx="793">
                  <c:v>0.9288101995307263</c:v>
                </c:pt>
                <c:pt idx="794">
                  <c:v>0.91260815644266624</c:v>
                </c:pt>
                <c:pt idx="795">
                  <c:v>0.91467969932493864</c:v>
                </c:pt>
                <c:pt idx="796">
                  <c:v>0.94562239228949418</c:v>
                </c:pt>
                <c:pt idx="797">
                  <c:v>0.94779559081822384</c:v>
                </c:pt>
                <c:pt idx="798">
                  <c:v>0.96603508965212681</c:v>
                </c:pt>
                <c:pt idx="799">
                  <c:v>0.97056624088262455</c:v>
                </c:pt>
                <c:pt idx="800">
                  <c:v>0.96804556082998894</c:v>
                </c:pt>
                <c:pt idx="801">
                  <c:v>0.96819173730548691</c:v>
                </c:pt>
                <c:pt idx="802">
                  <c:v>0.96894545743919602</c:v>
                </c:pt>
                <c:pt idx="803">
                  <c:v>0.98579574111081603</c:v>
                </c:pt>
                <c:pt idx="804">
                  <c:v>0.99654257220887876</c:v>
                </c:pt>
                <c:pt idx="805">
                  <c:v>1.0051386715302759</c:v>
                </c:pt>
                <c:pt idx="806">
                  <c:v>1.0116202730202102</c:v>
                </c:pt>
                <c:pt idx="807">
                  <c:v>1.0237120230342129</c:v>
                </c:pt>
                <c:pt idx="808">
                  <c:v>1.0226580313718814</c:v>
                </c:pt>
                <c:pt idx="809">
                  <c:v>1.0314320624064295</c:v>
                </c:pt>
                <c:pt idx="810">
                  <c:v>1.033997853415463</c:v>
                </c:pt>
                <c:pt idx="811">
                  <c:v>1.0431964895979053</c:v>
                </c:pt>
                <c:pt idx="812">
                  <c:v>1.0392802898059155</c:v>
                </c:pt>
                <c:pt idx="813">
                  <c:v>1.0330192294376102</c:v>
                </c:pt>
                <c:pt idx="814">
                  <c:v>1.0454243884579033</c:v>
                </c:pt>
                <c:pt idx="815">
                  <c:v>1.0352009488174807</c:v>
                </c:pt>
                <c:pt idx="816">
                  <c:v>1.0361084159574561</c:v>
                </c:pt>
                <c:pt idx="817">
                  <c:v>1.03998274843378</c:v>
                </c:pt>
                <c:pt idx="818">
                  <c:v>1.0252295629416839</c:v>
                </c:pt>
                <c:pt idx="819">
                  <c:v>1.0392774213603797</c:v>
                </c:pt>
                <c:pt idx="820">
                  <c:v>1.0302772549612289</c:v>
                </c:pt>
                <c:pt idx="821">
                  <c:v>1.035751259470036</c:v>
                </c:pt>
                <c:pt idx="822">
                  <c:v>1.0547385147014787</c:v>
                </c:pt>
                <c:pt idx="823">
                  <c:v>1.0483541410152202</c:v>
                </c:pt>
                <c:pt idx="824">
                  <c:v>1.0547707114932057</c:v>
                </c:pt>
                <c:pt idx="825">
                  <c:v>1.0713958128365761</c:v>
                </c:pt>
                <c:pt idx="826">
                  <c:v>1.1009765718784505</c:v>
                </c:pt>
                <c:pt idx="827">
                  <c:v>1.1095507017631325</c:v>
                </c:pt>
                <c:pt idx="828">
                  <c:v>1.1103083791367787</c:v>
                </c:pt>
                <c:pt idx="829">
                  <c:v>1.1118216138665495</c:v>
                </c:pt>
                <c:pt idx="830">
                  <c:v>1.1117974290930674</c:v>
                </c:pt>
                <c:pt idx="831">
                  <c:v>1.069679024709274</c:v>
                </c:pt>
                <c:pt idx="832">
                  <c:v>1.071515850048375</c:v>
                </c:pt>
                <c:pt idx="833">
                  <c:v>1.0757487869370537</c:v>
                </c:pt>
                <c:pt idx="834">
                  <c:v>1.0900242201842842</c:v>
                </c:pt>
                <c:pt idx="835">
                  <c:v>1.0916783200964528</c:v>
                </c:pt>
                <c:pt idx="836">
                  <c:v>1.0933615745453613</c:v>
                </c:pt>
                <c:pt idx="837">
                  <c:v>1.0996656599462571</c:v>
                </c:pt>
                <c:pt idx="838">
                  <c:v>1.1252058046212765</c:v>
                </c:pt>
                <c:pt idx="839">
                  <c:v>1.1236408903979633</c:v>
                </c:pt>
                <c:pt idx="840">
                  <c:v>1.1380815524662844</c:v>
                </c:pt>
                <c:pt idx="841">
                  <c:v>1.1381921375321622</c:v>
                </c:pt>
                <c:pt idx="842">
                  <c:v>1.1461323080872119</c:v>
                </c:pt>
                <c:pt idx="843">
                  <c:v>1.1435047630642599</c:v>
                </c:pt>
                <c:pt idx="844">
                  <c:v>1.1394980583084329</c:v>
                </c:pt>
                <c:pt idx="845">
                  <c:v>1.1572634066299994</c:v>
                </c:pt>
                <c:pt idx="846">
                  <c:v>1.1581162135057075</c:v>
                </c:pt>
                <c:pt idx="847">
                  <c:v>1.1443049820094235</c:v>
                </c:pt>
                <c:pt idx="848">
                  <c:v>1.1563879778841981</c:v>
                </c:pt>
                <c:pt idx="849">
                  <c:v>1.1486557271554374</c:v>
                </c:pt>
                <c:pt idx="850">
                  <c:v>1.1505163696595346</c:v>
                </c:pt>
                <c:pt idx="851">
                  <c:v>1.1599309397283628</c:v>
                </c:pt>
                <c:pt idx="852">
                  <c:v>1.1556411669119049</c:v>
                </c:pt>
                <c:pt idx="853">
                  <c:v>1.1331278297399621</c:v>
                </c:pt>
                <c:pt idx="854">
                  <c:v>1.1429344356647153</c:v>
                </c:pt>
                <c:pt idx="855">
                  <c:v>1.1350545091149375</c:v>
                </c:pt>
                <c:pt idx="856">
                  <c:v>1.1102371589192082</c:v>
                </c:pt>
                <c:pt idx="857">
                  <c:v>1.1322491260760508</c:v>
                </c:pt>
                <c:pt idx="858">
                  <c:v>1.1284514996240431</c:v>
                </c:pt>
                <c:pt idx="859">
                  <c:v>1.0980730638440011</c:v>
                </c:pt>
                <c:pt idx="860">
                  <c:v>1.0850013248508592</c:v>
                </c:pt>
                <c:pt idx="861">
                  <c:v>1.1039214803486961</c:v>
                </c:pt>
                <c:pt idx="862">
                  <c:v>1.1061026731992349</c:v>
                </c:pt>
                <c:pt idx="863">
                  <c:v>1.1000818601906399</c:v>
                </c:pt>
                <c:pt idx="864">
                  <c:v>1.0979553700611264</c:v>
                </c:pt>
                <c:pt idx="865">
                  <c:v>1.0938860032314426</c:v>
                </c:pt>
                <c:pt idx="866">
                  <c:v>1.0924127664572043</c:v>
                </c:pt>
                <c:pt idx="867">
                  <c:v>1.0974454275433843</c:v>
                </c:pt>
                <c:pt idx="868">
                  <c:v>1.1192448296989967</c:v>
                </c:pt>
                <c:pt idx="869">
                  <c:v>1.1100682755393989</c:v>
                </c:pt>
                <c:pt idx="870">
                  <c:v>1.1090681390197612</c:v>
                </c:pt>
                <c:pt idx="871">
                  <c:v>1.107938956914559</c:v>
                </c:pt>
                <c:pt idx="872">
                  <c:v>1.1090517044263168</c:v>
                </c:pt>
                <c:pt idx="873">
                  <c:v>1.0918435397241453</c:v>
                </c:pt>
                <c:pt idx="874">
                  <c:v>1.1039249119147971</c:v>
                </c:pt>
                <c:pt idx="875">
                  <c:v>1.1047213586434745</c:v>
                </c:pt>
                <c:pt idx="876">
                  <c:v>1.0971224077457542</c:v>
                </c:pt>
                <c:pt idx="877">
                  <c:v>1.1000344390631049</c:v>
                </c:pt>
                <c:pt idx="878">
                  <c:v>1.1060366040852387</c:v>
                </c:pt>
                <c:pt idx="879">
                  <c:v>1.1204930471033809</c:v>
                </c:pt>
                <c:pt idx="880">
                  <c:v>1.1091032512171632</c:v>
                </c:pt>
                <c:pt idx="881">
                  <c:v>1.1281323244718378</c:v>
                </c:pt>
                <c:pt idx="882">
                  <c:v>1.114796132459575</c:v>
                </c:pt>
                <c:pt idx="883">
                  <c:v>1.1085917377808587</c:v>
                </c:pt>
                <c:pt idx="884">
                  <c:v>1.1239948406495235</c:v>
                </c:pt>
                <c:pt idx="885">
                  <c:v>1.12844572216795</c:v>
                </c:pt>
                <c:pt idx="886">
                  <c:v>1.1394521606731622</c:v>
                </c:pt>
                <c:pt idx="887">
                  <c:v>1.1525623031654444</c:v>
                </c:pt>
                <c:pt idx="888">
                  <c:v>1.1678271064749661</c:v>
                </c:pt>
                <c:pt idx="889">
                  <c:v>1.1655968356523689</c:v>
                </c:pt>
                <c:pt idx="890">
                  <c:v>1.1872392737631872</c:v>
                </c:pt>
                <c:pt idx="891">
                  <c:v>1.1874191537930265</c:v>
                </c:pt>
                <c:pt idx="892">
                  <c:v>1.1970034069426689</c:v>
                </c:pt>
                <c:pt idx="893">
                  <c:v>1.200028482059309</c:v>
                </c:pt>
                <c:pt idx="894">
                  <c:v>1.185497220769002</c:v>
                </c:pt>
                <c:pt idx="895">
                  <c:v>1.1757205988709809</c:v>
                </c:pt>
                <c:pt idx="896">
                  <c:v>1.1680823006657843</c:v>
                </c:pt>
                <c:pt idx="897">
                  <c:v>1.1288876057234134</c:v>
                </c:pt>
                <c:pt idx="898">
                  <c:v>1.1216720443142081</c:v>
                </c:pt>
                <c:pt idx="899">
                  <c:v>1.117140744209844</c:v>
                </c:pt>
                <c:pt idx="900">
                  <c:v>1.1029966647858269</c:v>
                </c:pt>
                <c:pt idx="901">
                  <c:v>1.1271684179473347</c:v>
                </c:pt>
                <c:pt idx="902">
                  <c:v>1.1299161608945267</c:v>
                </c:pt>
                <c:pt idx="903">
                  <c:v>1.1148120158541657</c:v>
                </c:pt>
                <c:pt idx="904">
                  <c:v>1.1001052363448447</c:v>
                </c:pt>
                <c:pt idx="905">
                  <c:v>1.1063113379337892</c:v>
                </c:pt>
                <c:pt idx="906">
                  <c:v>1.1163608111801313</c:v>
                </c:pt>
                <c:pt idx="907">
                  <c:v>1.1283722121015485</c:v>
                </c:pt>
                <c:pt idx="908">
                  <c:v>1.1124459311621004</c:v>
                </c:pt>
                <c:pt idx="909">
                  <c:v>1.1153651794409178</c:v>
                </c:pt>
                <c:pt idx="910">
                  <c:v>1.1042776552490965</c:v>
                </c:pt>
                <c:pt idx="911">
                  <c:v>1.091202277162894</c:v>
                </c:pt>
                <c:pt idx="912">
                  <c:v>1.0823377835173766</c:v>
                </c:pt>
                <c:pt idx="913">
                  <c:v>1.0914358778999711</c:v>
                </c:pt>
                <c:pt idx="914">
                  <c:v>1.0690269641929993</c:v>
                </c:pt>
                <c:pt idx="915">
                  <c:v>1.0437737834655012</c:v>
                </c:pt>
                <c:pt idx="916">
                  <c:v>1.0399155032821308</c:v>
                </c:pt>
                <c:pt idx="917">
                  <c:v>1.0516600341639504</c:v>
                </c:pt>
                <c:pt idx="918">
                  <c:v>1.0653416503684432</c:v>
                </c:pt>
                <c:pt idx="919">
                  <c:v>1.0782252685266438</c:v>
                </c:pt>
                <c:pt idx="920">
                  <c:v>1.0875967124184154</c:v>
                </c:pt>
                <c:pt idx="921">
                  <c:v>1.0810022873926344</c:v>
                </c:pt>
                <c:pt idx="922">
                  <c:v>1.0821682095169347</c:v>
                </c:pt>
                <c:pt idx="923">
                  <c:v>1.088875655534852</c:v>
                </c:pt>
                <c:pt idx="924">
                  <c:v>1.0707570485606364</c:v>
                </c:pt>
                <c:pt idx="925">
                  <c:v>1.0710932451998403</c:v>
                </c:pt>
                <c:pt idx="926">
                  <c:v>1.0923244162382266</c:v>
                </c:pt>
                <c:pt idx="927">
                  <c:v>1.0895749119498088</c:v>
                </c:pt>
                <c:pt idx="928">
                  <c:v>1.1000512567850258</c:v>
                </c:pt>
                <c:pt idx="929">
                  <c:v>1.0980557099548354</c:v>
                </c:pt>
                <c:pt idx="930">
                  <c:v>1.1073677026226645</c:v>
                </c:pt>
                <c:pt idx="931">
                  <c:v>1.1289457239509146</c:v>
                </c:pt>
                <c:pt idx="932">
                  <c:v>1.1216068215627892</c:v>
                </c:pt>
                <c:pt idx="933">
                  <c:v>1.1106155841617888</c:v>
                </c:pt>
                <c:pt idx="934">
                  <c:v>1.083578520583254</c:v>
                </c:pt>
                <c:pt idx="935">
                  <c:v>1.091328398214146</c:v>
                </c:pt>
                <c:pt idx="936">
                  <c:v>1.110399573319786</c:v>
                </c:pt>
                <c:pt idx="937">
                  <c:v>1.0245415558354312</c:v>
                </c:pt>
                <c:pt idx="938">
                  <c:v>1.0350605614512514</c:v>
                </c:pt>
                <c:pt idx="939">
                  <c:v>1.0682541155544767</c:v>
                </c:pt>
                <c:pt idx="940">
                  <c:v>1.0971928933470885</c:v>
                </c:pt>
                <c:pt idx="941">
                  <c:v>1.0906206697201601</c:v>
                </c:pt>
                <c:pt idx="942">
                  <c:v>1.0777131230778139</c:v>
                </c:pt>
                <c:pt idx="943">
                  <c:v>1.0888468333472372</c:v>
                </c:pt>
                <c:pt idx="944">
                  <c:v>1.0820221254268994</c:v>
                </c:pt>
                <c:pt idx="945">
                  <c:v>1.0910837703402416</c:v>
                </c:pt>
                <c:pt idx="946">
                  <c:v>1.1045531464837897</c:v>
                </c:pt>
                <c:pt idx="947">
                  <c:v>1.057646567858932</c:v>
                </c:pt>
                <c:pt idx="948">
                  <c:v>1.0683302289771173</c:v>
                </c:pt>
                <c:pt idx="949">
                  <c:v>1.0905003730661949</c:v>
                </c:pt>
                <c:pt idx="950">
                  <c:v>1.078889013889921</c:v>
                </c:pt>
                <c:pt idx="951">
                  <c:v>1.0962090495117667</c:v>
                </c:pt>
                <c:pt idx="952">
                  <c:v>1.114283503948696</c:v>
                </c:pt>
                <c:pt idx="953">
                  <c:v>1.122185709192467</c:v>
                </c:pt>
                <c:pt idx="954">
                  <c:v>1.1168473644504133</c:v>
                </c:pt>
                <c:pt idx="955">
                  <c:v>1.099476635754129</c:v>
                </c:pt>
                <c:pt idx="956">
                  <c:v>1.0950227192723085</c:v>
                </c:pt>
                <c:pt idx="957">
                  <c:v>1.0801779633412369</c:v>
                </c:pt>
                <c:pt idx="958">
                  <c:v>1.0903221220893751</c:v>
                </c:pt>
                <c:pt idx="959">
                  <c:v>1.0621906567814428</c:v>
                </c:pt>
                <c:pt idx="960">
                  <c:v>1.0036678982117082</c:v>
                </c:pt>
                <c:pt idx="961">
                  <c:v>0.99419977829671957</c:v>
                </c:pt>
                <c:pt idx="962">
                  <c:v>1.0136696928675573</c:v>
                </c:pt>
                <c:pt idx="963">
                  <c:v>1.0116740678759002</c:v>
                </c:pt>
                <c:pt idx="964">
                  <c:v>1.0667191062370311</c:v>
                </c:pt>
                <c:pt idx="965">
                  <c:v>1.1074501112570969</c:v>
                </c:pt>
                <c:pt idx="966">
                  <c:v>1.1058670624278206</c:v>
                </c:pt>
                <c:pt idx="967">
                  <c:v>1.1194356118300495</c:v>
                </c:pt>
                <c:pt idx="968">
                  <c:v>1.147406581633172</c:v>
                </c:pt>
                <c:pt idx="969">
                  <c:v>1.1448346233420499</c:v>
                </c:pt>
                <c:pt idx="970">
                  <c:v>1.1392205967051128</c:v>
                </c:pt>
                <c:pt idx="971">
                  <c:v>1.1303251857337231</c:v>
                </c:pt>
                <c:pt idx="972">
                  <c:v>1.1084288502865847</c:v>
                </c:pt>
                <c:pt idx="973">
                  <c:v>1.1433277523766465</c:v>
                </c:pt>
                <c:pt idx="974">
                  <c:v>1.1436735702261775</c:v>
                </c:pt>
                <c:pt idx="975">
                  <c:v>1.1631950556177104</c:v>
                </c:pt>
                <c:pt idx="976">
                  <c:v>1.1743857368079134</c:v>
                </c:pt>
                <c:pt idx="977">
                  <c:v>1.1381613276669267</c:v>
                </c:pt>
                <c:pt idx="978">
                  <c:v>1.1522585868138613</c:v>
                </c:pt>
                <c:pt idx="979">
                  <c:v>1.166704610751033</c:v>
                </c:pt>
                <c:pt idx="980">
                  <c:v>1.1612905383878473</c:v>
                </c:pt>
                <c:pt idx="981">
                  <c:v>1.1477520683269988</c:v>
                </c:pt>
                <c:pt idx="982">
                  <c:v>1.1897468281989667</c:v>
                </c:pt>
                <c:pt idx="983">
                  <c:v>1.1874926446710892</c:v>
                </c:pt>
                <c:pt idx="984">
                  <c:v>1.1896444870648764</c:v>
                </c:pt>
                <c:pt idx="985">
                  <c:v>1.2303228962190085</c:v>
                </c:pt>
                <c:pt idx="986">
                  <c:v>1.2493312256495654</c:v>
                </c:pt>
                <c:pt idx="987">
                  <c:v>1.2511804715746617</c:v>
                </c:pt>
                <c:pt idx="988">
                  <c:v>1.2611186395639504</c:v>
                </c:pt>
                <c:pt idx="989">
                  <c:v>1.2889639427055495</c:v>
                </c:pt>
                <c:pt idx="990">
                  <c:v>1.2563492519285613</c:v>
                </c:pt>
                <c:pt idx="991">
                  <c:v>1.2586724611919302</c:v>
                </c:pt>
                <c:pt idx="992">
                  <c:v>1.2409694643760716</c:v>
                </c:pt>
                <c:pt idx="993">
                  <c:v>1.2299690682196847</c:v>
                </c:pt>
                <c:pt idx="994">
                  <c:v>1.2227985923644589</c:v>
                </c:pt>
                <c:pt idx="995">
                  <c:v>1.2471969049235172</c:v>
                </c:pt>
                <c:pt idx="996">
                  <c:v>1.2471969049235172</c:v>
                </c:pt>
                <c:pt idx="997">
                  <c:v>1.281280531792135</c:v>
                </c:pt>
                <c:pt idx="998">
                  <c:v>1.2771257200265715</c:v>
                </c:pt>
                <c:pt idx="999">
                  <c:v>1.2891329574295387</c:v>
                </c:pt>
                <c:pt idx="1000">
                  <c:v>1.2954032950735668</c:v>
                </c:pt>
                <c:pt idx="1001">
                  <c:v>1.3258435301161295</c:v>
                </c:pt>
                <c:pt idx="1002">
                  <c:v>1.3258435301161295</c:v>
                </c:pt>
                <c:pt idx="1003">
                  <c:v>1.3349029249933957</c:v>
                </c:pt>
                <c:pt idx="1004">
                  <c:v>1.3265245165306729</c:v>
                </c:pt>
                <c:pt idx="1005">
                  <c:v>1.3265245165306729</c:v>
                </c:pt>
                <c:pt idx="1006">
                  <c:v>1.3265245165306729</c:v>
                </c:pt>
                <c:pt idx="1007">
                  <c:v>1.3265245165306729</c:v>
                </c:pt>
                <c:pt idx="1008">
                  <c:v>1.3488421120695695</c:v>
                </c:pt>
                <c:pt idx="1009">
                  <c:v>1.3260085393865562</c:v>
                </c:pt>
                <c:pt idx="1010">
                  <c:v>1.3420646909730585</c:v>
                </c:pt>
                <c:pt idx="1011">
                  <c:v>1.3316325927505952</c:v>
                </c:pt>
                <c:pt idx="1012">
                  <c:v>1.332299883249406</c:v>
                </c:pt>
                <c:pt idx="1013">
                  <c:v>1.3168463907856158</c:v>
                </c:pt>
                <c:pt idx="1014">
                  <c:v>1.3042836321658084</c:v>
                </c:pt>
                <c:pt idx="1015">
                  <c:v>1.3209435688806632</c:v>
                </c:pt>
                <c:pt idx="1016">
                  <c:v>1.3438673097435578</c:v>
                </c:pt>
                <c:pt idx="1017">
                  <c:v>1.3116328455166073</c:v>
                </c:pt>
                <c:pt idx="1018">
                  <c:v>1.2917491278592816</c:v>
                </c:pt>
                <c:pt idx="1019">
                  <c:v>1.3015629049663797</c:v>
                </c:pt>
                <c:pt idx="1020">
                  <c:v>1.3179926729152762</c:v>
                </c:pt>
                <c:pt idx="1021">
                  <c:v>1.3426384994814833</c:v>
                </c:pt>
                <c:pt idx="1022">
                  <c:v>1.3397901780369867</c:v>
                </c:pt>
                <c:pt idx="1023">
                  <c:v>1.3384197739774351</c:v>
                </c:pt>
                <c:pt idx="1024">
                  <c:v>1.3492448133609596</c:v>
                </c:pt>
                <c:pt idx="1025">
                  <c:v>1.3391029841234365</c:v>
                </c:pt>
                <c:pt idx="1026">
                  <c:v>1.3188598775962408</c:v>
                </c:pt>
                <c:pt idx="1027">
                  <c:v>1.3163127145359552</c:v>
                </c:pt>
                <c:pt idx="1028">
                  <c:v>1.3102248035706401</c:v>
                </c:pt>
                <c:pt idx="1029">
                  <c:v>1.3103090506828683</c:v>
                </c:pt>
                <c:pt idx="1030">
                  <c:v>1.2942028899750277</c:v>
                </c:pt>
                <c:pt idx="1031">
                  <c:v>1.2472904858606575</c:v>
                </c:pt>
                <c:pt idx="1032">
                  <c:v>1.2154398132429036</c:v>
                </c:pt>
                <c:pt idx="1033">
                  <c:v>1.206919522858338</c:v>
                </c:pt>
                <c:pt idx="1034">
                  <c:v>1.1366571512080204</c:v>
                </c:pt>
                <c:pt idx="1035">
                  <c:v>1.1566127364304175</c:v>
                </c:pt>
                <c:pt idx="1036">
                  <c:v>1.1813955353043162</c:v>
                </c:pt>
                <c:pt idx="1037">
                  <c:v>1.142136040549715</c:v>
                </c:pt>
                <c:pt idx="1038">
                  <c:v>1.1719109115158051</c:v>
                </c:pt>
                <c:pt idx="1039">
                  <c:v>1.1726586242431867</c:v>
                </c:pt>
                <c:pt idx="1040">
                  <c:v>1.1801644941241838</c:v>
                </c:pt>
                <c:pt idx="1041">
                  <c:v>1.1431722744549582</c:v>
                </c:pt>
                <c:pt idx="1042">
                  <c:v>1.1647897394871078</c:v>
                </c:pt>
                <c:pt idx="1043">
                  <c:v>1.1520732063684478</c:v>
                </c:pt>
                <c:pt idx="1044">
                  <c:v>1.1377704276731677</c:v>
                </c:pt>
                <c:pt idx="1045">
                  <c:v>1.1784929812148057</c:v>
                </c:pt>
                <c:pt idx="1046">
                  <c:v>1.1896782679942035</c:v>
                </c:pt>
                <c:pt idx="1047">
                  <c:v>1.1695189828780954</c:v>
                </c:pt>
                <c:pt idx="1048">
                  <c:v>1.171550316046154</c:v>
                </c:pt>
                <c:pt idx="1049">
                  <c:v>1.1840329680457296</c:v>
                </c:pt>
                <c:pt idx="1050">
                  <c:v>1.1373416683486313</c:v>
                </c:pt>
                <c:pt idx="1051">
                  <c:v>1.1189448500249397</c:v>
                </c:pt>
                <c:pt idx="1052">
                  <c:v>1.1349073014878441</c:v>
                </c:pt>
                <c:pt idx="1053">
                  <c:v>1.1170261932236016</c:v>
                </c:pt>
                <c:pt idx="1054">
                  <c:v>1.1328753608430202</c:v>
                </c:pt>
                <c:pt idx="1055">
                  <c:v>1.1391602542232944</c:v>
                </c:pt>
                <c:pt idx="1056">
                  <c:v>1.166454709446934</c:v>
                </c:pt>
                <c:pt idx="1057">
                  <c:v>1.1865605904606396</c:v>
                </c:pt>
                <c:pt idx="1058">
                  <c:v>1.1828873725725084</c:v>
                </c:pt>
                <c:pt idx="1059">
                  <c:v>1.1969594990296972</c:v>
                </c:pt>
                <c:pt idx="1060">
                  <c:v>1.2017015900434753</c:v>
                </c:pt>
                <c:pt idx="1061">
                  <c:v>1.1782271891540681</c:v>
                </c:pt>
                <c:pt idx="1062">
                  <c:v>1.2331043066273875</c:v>
                </c:pt>
                <c:pt idx="1063">
                  <c:v>1.2547065315858728</c:v>
                </c:pt>
                <c:pt idx="1064">
                  <c:v>1.2539831124333478</c:v>
                </c:pt>
                <c:pt idx="1065">
                  <c:v>1.237125487403135</c:v>
                </c:pt>
                <c:pt idx="1066">
                  <c:v>1.2717880740444403</c:v>
                </c:pt>
                <c:pt idx="1067">
                  <c:v>1.3059113637785411</c:v>
                </c:pt>
                <c:pt idx="1068">
                  <c:v>1.3369518789790003</c:v>
                </c:pt>
                <c:pt idx="1069">
                  <c:v>1.3655979682888395</c:v>
                </c:pt>
                <c:pt idx="1070">
                  <c:v>1.425174788596097</c:v>
                </c:pt>
                <c:pt idx="1071">
                  <c:v>1.3773424870748991</c:v>
                </c:pt>
                <c:pt idx="1072">
                  <c:v>1.3784056876136357</c:v>
                </c:pt>
                <c:pt idx="1073">
                  <c:v>1.3601660562423707</c:v>
                </c:pt>
                <c:pt idx="1074">
                  <c:v>1.3916349712329596</c:v>
                </c:pt>
                <c:pt idx="1075">
                  <c:v>1.3945489969680129</c:v>
                </c:pt>
                <c:pt idx="1076">
                  <c:v>1.3722981295355128</c:v>
                </c:pt>
                <c:pt idx="1077">
                  <c:v>1.3969834285210454</c:v>
                </c:pt>
                <c:pt idx="1078">
                  <c:v>1.4399162876059162</c:v>
                </c:pt>
                <c:pt idx="1079">
                  <c:v>1.4468741860919589</c:v>
                </c:pt>
                <c:pt idx="1080">
                  <c:v>1.4687639877441594</c:v>
                </c:pt>
                <c:pt idx="1081">
                  <c:v>1.4867463800340137</c:v>
                </c:pt>
                <c:pt idx="1082">
                  <c:v>1.4476354650215137</c:v>
                </c:pt>
                <c:pt idx="1083">
                  <c:v>1.4584980346278793</c:v>
                </c:pt>
                <c:pt idx="1084">
                  <c:v>1.4692782211583308</c:v>
                </c:pt>
                <c:pt idx="1085">
                  <c:v>1.5229332287621413</c:v>
                </c:pt>
                <c:pt idx="1086">
                  <c:v>1.5206427417395898</c:v>
                </c:pt>
                <c:pt idx="1087">
                  <c:v>1.5343857187266621</c:v>
                </c:pt>
                <c:pt idx="1088">
                  <c:v>1.5641618031918494</c:v>
                </c:pt>
                <c:pt idx="1089">
                  <c:v>1.555524694198378</c:v>
                </c:pt>
                <c:pt idx="1090">
                  <c:v>1.5444805118854572</c:v>
                </c:pt>
                <c:pt idx="1091">
                  <c:v>1.577842691523017</c:v>
                </c:pt>
                <c:pt idx="1092">
                  <c:v>1.5548654509505249</c:v>
                </c:pt>
                <c:pt idx="1093">
                  <c:v>1.5431293373628829</c:v>
                </c:pt>
                <c:pt idx="1094">
                  <c:v>1.5351346562844181</c:v>
                </c:pt>
                <c:pt idx="1095">
                  <c:v>1.5580276984231625</c:v>
                </c:pt>
                <c:pt idx="1096">
                  <c:v>1.5915336441061654</c:v>
                </c:pt>
                <c:pt idx="1097">
                  <c:v>1.5870251816045378</c:v>
                </c:pt>
                <c:pt idx="1098">
                  <c:v>1.5972533261148936</c:v>
                </c:pt>
                <c:pt idx="1099">
                  <c:v>1.6155448168656337</c:v>
                </c:pt>
                <c:pt idx="1100">
                  <c:v>1.6226423948416073</c:v>
                </c:pt>
                <c:pt idx="1101">
                  <c:v>1.6263818937005108</c:v>
                </c:pt>
                <c:pt idx="1102">
                  <c:v>1.6226162815265428</c:v>
                </c:pt>
                <c:pt idx="1103">
                  <c:v>1.6493021321886157</c:v>
                </c:pt>
                <c:pt idx="1104">
                  <c:v>1.6448680010047467</c:v>
                </c:pt>
                <c:pt idx="1105">
                  <c:v>1.6603796199613128</c:v>
                </c:pt>
                <c:pt idx="1106">
                  <c:v>1.6810598432951736</c:v>
                </c:pt>
                <c:pt idx="1107">
                  <c:v>1.6779164134227473</c:v>
                </c:pt>
                <c:pt idx="1108">
                  <c:v>1.6718731306388368</c:v>
                </c:pt>
                <c:pt idx="1109">
                  <c:v>1.6766263332648026</c:v>
                </c:pt>
                <c:pt idx="1110">
                  <c:v>1.6604187500073073</c:v>
                </c:pt>
                <c:pt idx="1111">
                  <c:v>1.6405294167076203</c:v>
                </c:pt>
                <c:pt idx="1112">
                  <c:v>1.6189748651063063</c:v>
                </c:pt>
                <c:pt idx="1113">
                  <c:v>1.6447410734976109</c:v>
                </c:pt>
                <c:pt idx="1114">
                  <c:v>1.6673971294044669</c:v>
                </c:pt>
                <c:pt idx="1115">
                  <c:v>1.6891910254367857</c:v>
                </c:pt>
                <c:pt idx="1116">
                  <c:v>1.6758230709932729</c:v>
                </c:pt>
                <c:pt idx="1117">
                  <c:v>1.6432418684491861</c:v>
                </c:pt>
                <c:pt idx="1118">
                  <c:v>1.6408317006173978</c:v>
                </c:pt>
                <c:pt idx="1119">
                  <c:v>1.6516460934076029</c:v>
                </c:pt>
                <c:pt idx="1120">
                  <c:v>1.6315928187046858</c:v>
                </c:pt>
                <c:pt idx="1121">
                  <c:v>1.6441440555694253</c:v>
                </c:pt>
                <c:pt idx="1122">
                  <c:v>1.6347949884272071</c:v>
                </c:pt>
                <c:pt idx="1123">
                  <c:v>1.6587986398818493</c:v>
                </c:pt>
                <c:pt idx="1124">
                  <c:v>1.6592228596966936</c:v>
                </c:pt>
                <c:pt idx="1125">
                  <c:v>1.6888219751938491</c:v>
                </c:pt>
                <c:pt idx="1126">
                  <c:v>1.6918124071835705</c:v>
                </c:pt>
                <c:pt idx="1127">
                  <c:v>1.6837287340859599</c:v>
                </c:pt>
                <c:pt idx="1128">
                  <c:v>1.7027685538803139</c:v>
                </c:pt>
                <c:pt idx="1129">
                  <c:v>1.7200052946989914</c:v>
                </c:pt>
                <c:pt idx="1130">
                  <c:v>1.7475636789632962</c:v>
                </c:pt>
                <c:pt idx="1131">
                  <c:v>1.7788665607019363</c:v>
                </c:pt>
                <c:pt idx="1132">
                  <c:v>1.7652131060909966</c:v>
                </c:pt>
                <c:pt idx="1133">
                  <c:v>1.8007761423298234</c:v>
                </c:pt>
                <c:pt idx="1134">
                  <c:v>1.8068022979003451</c:v>
                </c:pt>
                <c:pt idx="1135">
                  <c:v>1.8169683621423367</c:v>
                </c:pt>
                <c:pt idx="1136">
                  <c:v>1.8156164615048249</c:v>
                </c:pt>
                <c:pt idx="1137">
                  <c:v>1.8064761722880722</c:v>
                </c:pt>
                <c:pt idx="1138">
                  <c:v>1.8002614721614911</c:v>
                </c:pt>
                <c:pt idx="1139">
                  <c:v>1.8061357402665483</c:v>
                </c:pt>
                <c:pt idx="1140">
                  <c:v>1.8093834972312108</c:v>
                </c:pt>
                <c:pt idx="1141">
                  <c:v>1.8276099907338677</c:v>
                </c:pt>
                <c:pt idx="1142">
                  <c:v>1.8215430226683789</c:v>
                </c:pt>
                <c:pt idx="1143">
                  <c:v>1.818648047455611</c:v>
                </c:pt>
                <c:pt idx="1144">
                  <c:v>1.8168483897859202</c:v>
                </c:pt>
                <c:pt idx="1145">
                  <c:v>1.7987735469676971</c:v>
                </c:pt>
                <c:pt idx="1146">
                  <c:v>1.8234767156862888</c:v>
                </c:pt>
                <c:pt idx="1147">
                  <c:v>1.8225704589241922</c:v>
                </c:pt>
                <c:pt idx="1148">
                  <c:v>1.7808481356449648</c:v>
                </c:pt>
                <c:pt idx="1149">
                  <c:v>1.8041640439697892</c:v>
                </c:pt>
                <c:pt idx="1150">
                  <c:v>1.8350683159368177</c:v>
                </c:pt>
                <c:pt idx="1151">
                  <c:v>1.8748898064429032</c:v>
                </c:pt>
                <c:pt idx="1152">
                  <c:v>1.8952499456032568</c:v>
                </c:pt>
                <c:pt idx="1153">
                  <c:v>1.8704372439238801</c:v>
                </c:pt>
                <c:pt idx="1154">
                  <c:v>1.8946015936479221</c:v>
                </c:pt>
                <c:pt idx="1155">
                  <c:v>1.8972604596437113</c:v>
                </c:pt>
                <c:pt idx="1156">
                  <c:v>1.9394991203826226</c:v>
                </c:pt>
                <c:pt idx="1157">
                  <c:v>1.9582939847638632</c:v>
                </c:pt>
                <c:pt idx="1158">
                  <c:v>1.9848827231349082</c:v>
                </c:pt>
                <c:pt idx="1159">
                  <c:v>1.9639768723926054</c:v>
                </c:pt>
                <c:pt idx="1160">
                  <c:v>1.9553013442616574</c:v>
                </c:pt>
                <c:pt idx="1161">
                  <c:v>1.9540915971659611</c:v>
                </c:pt>
                <c:pt idx="1162">
                  <c:v>1.954717386886951</c:v>
                </c:pt>
                <c:pt idx="1163">
                  <c:v>1.9458985319869244</c:v>
                </c:pt>
                <c:pt idx="1164">
                  <c:v>1.9589610763497802</c:v>
                </c:pt>
                <c:pt idx="1165">
                  <c:v>1.9537221570896035</c:v>
                </c:pt>
                <c:pt idx="1166">
                  <c:v>1.9798302800941281</c:v>
                </c:pt>
                <c:pt idx="1167">
                  <c:v>1.9840675696266485</c:v>
                </c:pt>
                <c:pt idx="1168">
                  <c:v>2.0099612075341775</c:v>
                </c:pt>
                <c:pt idx="1169">
                  <c:v>2.0097936957093392</c:v>
                </c:pt>
                <c:pt idx="1170">
                  <c:v>2.0187747820243258</c:v>
                </c:pt>
                <c:pt idx="1171">
                  <c:v>2.0360199523574054</c:v>
                </c:pt>
                <c:pt idx="1172">
                  <c:v>2.0200010417249672</c:v>
                </c:pt>
                <c:pt idx="1173">
                  <c:v>1.9938208480705266</c:v>
                </c:pt>
                <c:pt idx="1174">
                  <c:v>2.0257381346900099</c:v>
                </c:pt>
                <c:pt idx="1175">
                  <c:v>2.0289706952282556</c:v>
                </c:pt>
                <c:pt idx="1176">
                  <c:v>2.0536298441971264</c:v>
                </c:pt>
                <c:pt idx="1177">
                  <c:v>2.0589939880875807</c:v>
                </c:pt>
                <c:pt idx="1178">
                  <c:v>2.0626208656645728</c:v>
                </c:pt>
                <c:pt idx="1179">
                  <c:v>2.0494682773678194</c:v>
                </c:pt>
                <c:pt idx="1180">
                  <c:v>2.0726861019297802</c:v>
                </c:pt>
                <c:pt idx="1181">
                  <c:v>2.0899141039966191</c:v>
                </c:pt>
                <c:pt idx="1182">
                  <c:v>2.1063295516612484</c:v>
                </c:pt>
                <c:pt idx="1183">
                  <c:v>2.0805014418374532</c:v>
                </c:pt>
                <c:pt idx="1184">
                  <c:v>2.0820363557077353</c:v>
                </c:pt>
                <c:pt idx="1185">
                  <c:v>2.1122496380366056</c:v>
                </c:pt>
                <c:pt idx="1186">
                  <c:v>2.134197778112199</c:v>
                </c:pt>
                <c:pt idx="1187">
                  <c:v>2.1410261446689036</c:v>
                </c:pt>
                <c:pt idx="1188">
                  <c:v>2.1511007680654006</c:v>
                </c:pt>
                <c:pt idx="1189">
                  <c:v>2.1333025999318767</c:v>
                </c:pt>
                <c:pt idx="1190">
                  <c:v>2.1395104590608867</c:v>
                </c:pt>
                <c:pt idx="1191">
                  <c:v>2.129537677135708</c:v>
                </c:pt>
                <c:pt idx="1192">
                  <c:v>2.1512400720895393</c:v>
                </c:pt>
                <c:pt idx="1193">
                  <c:v>2.1610834816543911</c:v>
                </c:pt>
                <c:pt idx="1194">
                  <c:v>2.1466130828640324</c:v>
                </c:pt>
                <c:pt idx="1195">
                  <c:v>2.1437072800357555</c:v>
                </c:pt>
                <c:pt idx="1196">
                  <c:v>2.1598315284594527</c:v>
                </c:pt>
                <c:pt idx="1197">
                  <c:v>2.1629572226497529</c:v>
                </c:pt>
                <c:pt idx="1198">
                  <c:v>2.1769729206083461</c:v>
                </c:pt>
                <c:pt idx="1199">
                  <c:v>2.1824623603722855</c:v>
                </c:pt>
                <c:pt idx="1200">
                  <c:v>2.1141574100570502</c:v>
                </c:pt>
                <c:pt idx="1201">
                  <c:v>2.1790726727561531</c:v>
                </c:pt>
                <c:pt idx="1202">
                  <c:v>2.1487465727684234</c:v>
                </c:pt>
                <c:pt idx="1203">
                  <c:v>2.1447476698746692</c:v>
                </c:pt>
                <c:pt idx="1204">
                  <c:v>2.1801022257026368</c:v>
                </c:pt>
                <c:pt idx="1205">
                  <c:v>2.1847659598356826</c:v>
                </c:pt>
                <c:pt idx="1206">
                  <c:v>2.1980284761322006</c:v>
                </c:pt>
                <c:pt idx="1207">
                  <c:v>2.1771566595001683</c:v>
                </c:pt>
                <c:pt idx="1208">
                  <c:v>2.2052256800878287</c:v>
                </c:pt>
                <c:pt idx="1209">
                  <c:v>2.2316285280464605</c:v>
                </c:pt>
                <c:pt idx="1210">
                  <c:v>2.2160969886778941</c:v>
                </c:pt>
                <c:pt idx="1211">
                  <c:v>2.1995315613339699</c:v>
                </c:pt>
                <c:pt idx="1212">
                  <c:v>2.207058203369483</c:v>
                </c:pt>
                <c:pt idx="1213">
                  <c:v>2.2256476019536109</c:v>
                </c:pt>
                <c:pt idx="1214">
                  <c:v>2.2092528544876746</c:v>
                </c:pt>
                <c:pt idx="1215">
                  <c:v>2.2299786843913791</c:v>
                </c:pt>
                <c:pt idx="1216">
                  <c:v>2.2412309449842995</c:v>
                </c:pt>
                <c:pt idx="1217">
                  <c:v>2.2136075607381325</c:v>
                </c:pt>
                <c:pt idx="1218">
                  <c:v>2.2271298750404331</c:v>
                </c:pt>
                <c:pt idx="1219">
                  <c:v>2.218940100341984</c:v>
                </c:pt>
                <c:pt idx="1220">
                  <c:v>2.2015768799255313</c:v>
                </c:pt>
                <c:pt idx="1221">
                  <c:v>2.216708991475191</c:v>
                </c:pt>
                <c:pt idx="1222">
                  <c:v>2.1636059818149818</c:v>
                </c:pt>
                <c:pt idx="1223">
                  <c:v>2.167550162236668</c:v>
                </c:pt>
                <c:pt idx="1224">
                  <c:v>2.1638067763130397</c:v>
                </c:pt>
                <c:pt idx="1225">
                  <c:v>2.1426441513026964</c:v>
                </c:pt>
                <c:pt idx="1226">
                  <c:v>2.1314762690408582</c:v>
                </c:pt>
                <c:pt idx="1227">
                  <c:v>2.1202197059358054</c:v>
                </c:pt>
                <c:pt idx="1228">
                  <c:v>2.1325207625631366</c:v>
                </c:pt>
                <c:pt idx="1229">
                  <c:v>2.1330101959033057</c:v>
                </c:pt>
                <c:pt idx="1230">
                  <c:v>2.1479545083714111</c:v>
                </c:pt>
                <c:pt idx="1231">
                  <c:v>2.157196952863333</c:v>
                </c:pt>
                <c:pt idx="1232">
                  <c:v>2.1411165313042675</c:v>
                </c:pt>
                <c:pt idx="1233">
                  <c:v>2.1401921471719887</c:v>
                </c:pt>
                <c:pt idx="1234">
                  <c:v>2.1039037626895283</c:v>
                </c:pt>
                <c:pt idx="1235">
                  <c:v>2.0920181536442506</c:v>
                </c:pt>
                <c:pt idx="1236">
                  <c:v>2.0984582180050655</c:v>
                </c:pt>
                <c:pt idx="1237">
                  <c:v>2.0532334440417812</c:v>
                </c:pt>
                <c:pt idx="1238">
                  <c:v>2.0359312264717455</c:v>
                </c:pt>
                <c:pt idx="1239">
                  <c:v>2.0175535239805402</c:v>
                </c:pt>
                <c:pt idx="1240">
                  <c:v>2.0211441996583117</c:v>
                </c:pt>
                <c:pt idx="1241">
                  <c:v>2.0211441996583117</c:v>
                </c:pt>
                <c:pt idx="1242">
                  <c:v>2.0414059981678681</c:v>
                </c:pt>
                <c:pt idx="1243">
                  <c:v>2.1437035733804657</c:v>
                </c:pt>
                <c:pt idx="1244">
                  <c:v>2.1838421440018374</c:v>
                </c:pt>
                <c:pt idx="1245">
                  <c:v>2.2624846080857277</c:v>
                </c:pt>
                <c:pt idx="1246">
                  <c:v>2.29597928198833</c:v>
                </c:pt>
                <c:pt idx="1247">
                  <c:v>2.3169526305584416</c:v>
                </c:pt>
                <c:pt idx="1248">
                  <c:v>2.3339971881918018</c:v>
                </c:pt>
                <c:pt idx="1249">
                  <c:v>2.3411884581122346</c:v>
                </c:pt>
                <c:pt idx="1250">
                  <c:v>2.3466918103732364</c:v>
                </c:pt>
                <c:pt idx="1251">
                  <c:v>2.3588673814731735</c:v>
                </c:pt>
                <c:pt idx="1252">
                  <c:v>2.3682025291822613</c:v>
                </c:pt>
                <c:pt idx="1253">
                  <c:v>2.4050648641983656</c:v>
                </c:pt>
                <c:pt idx="1254">
                  <c:v>2.4079100067560315</c:v>
                </c:pt>
                <c:pt idx="1255">
                  <c:v>2.3809390903319887</c:v>
                </c:pt>
                <c:pt idx="1256">
                  <c:v>2.3799557571238243</c:v>
                </c:pt>
                <c:pt idx="1257">
                  <c:v>2.3562570772214659</c:v>
                </c:pt>
                <c:pt idx="1258">
                  <c:v>2.3260153938366002</c:v>
                </c:pt>
                <c:pt idx="1259">
                  <c:v>2.3387605591524139</c:v>
                </c:pt>
                <c:pt idx="1260">
                  <c:v>2.358923044987145</c:v>
                </c:pt>
                <c:pt idx="1261">
                  <c:v>2.3856725476135909</c:v>
                </c:pt>
                <c:pt idx="1262">
                  <c:v>2.4242522433340956</c:v>
                </c:pt>
                <c:pt idx="1263">
                  <c:v>2.4677079243702189</c:v>
                </c:pt>
                <c:pt idx="1264">
                  <c:v>2.4554420331097075</c:v>
                </c:pt>
                <c:pt idx="1265">
                  <c:v>2.4467679108295952</c:v>
                </c:pt>
                <c:pt idx="1266">
                  <c:v>2.4415578574874126</c:v>
                </c:pt>
                <c:pt idx="1267">
                  <c:v>2.3981426773856924</c:v>
                </c:pt>
                <c:pt idx="1268">
                  <c:v>2.4111771977950598</c:v>
                </c:pt>
                <c:pt idx="1269">
                  <c:v>2.4050773093304456</c:v>
                </c:pt>
                <c:pt idx="1270">
                  <c:v>2.4337589262424144</c:v>
                </c:pt>
                <c:pt idx="1271">
                  <c:v>2.4447036224042695</c:v>
                </c:pt>
                <c:pt idx="1272">
                  <c:v>2.429677362444068</c:v>
                </c:pt>
                <c:pt idx="1273">
                  <c:v>2.409928202405494</c:v>
                </c:pt>
                <c:pt idx="1274">
                  <c:v>2.4257869870951976</c:v>
                </c:pt>
                <c:pt idx="1275">
                  <c:v>2.4303997262877424</c:v>
                </c:pt>
                <c:pt idx="1276">
                  <c:v>2.3878350176183609</c:v>
                </c:pt>
                <c:pt idx="1277">
                  <c:v>2.3874932015842556</c:v>
                </c:pt>
                <c:pt idx="1278">
                  <c:v>2.3634406445591893</c:v>
                </c:pt>
                <c:pt idx="1279">
                  <c:v>2.3662278547498805</c:v>
                </c:pt>
                <c:pt idx="1280">
                  <c:v>2.4084521068219771</c:v>
                </c:pt>
                <c:pt idx="1281">
                  <c:v>2.3911397985705403</c:v>
                </c:pt>
                <c:pt idx="1282">
                  <c:v>2.3832281458622293</c:v>
                </c:pt>
                <c:pt idx="1283">
                  <c:v>2.3665345147292682</c:v>
                </c:pt>
                <c:pt idx="1284">
                  <c:v>2.3847630011616743</c:v>
                </c:pt>
                <c:pt idx="1285">
                  <c:v>2.392435083910557</c:v>
                </c:pt>
                <c:pt idx="1286">
                  <c:v>2.3757217685083214</c:v>
                </c:pt>
                <c:pt idx="1287">
                  <c:v>2.3895162708521913</c:v>
                </c:pt>
                <c:pt idx="1288">
                  <c:v>2.3840559251907001</c:v>
                </c:pt>
                <c:pt idx="1289">
                  <c:v>2.395619472101389</c:v>
                </c:pt>
                <c:pt idx="1290">
                  <c:v>2.3771807315661477</c:v>
                </c:pt>
                <c:pt idx="1291">
                  <c:v>2.3876088344323496</c:v>
                </c:pt>
                <c:pt idx="1292">
                  <c:v>2.3928263168634327</c:v>
                </c:pt>
                <c:pt idx="1293">
                  <c:v>2.4354159095458869</c:v>
                </c:pt>
                <c:pt idx="1294">
                  <c:v>2.4469533911595289</c:v>
                </c:pt>
                <c:pt idx="1295">
                  <c:v>2.4364082960299935</c:v>
                </c:pt>
                <c:pt idx="1296">
                  <c:v>2.4299195719911371</c:v>
                </c:pt>
                <c:pt idx="1297">
                  <c:v>2.4159027461960982</c:v>
                </c:pt>
                <c:pt idx="1298">
                  <c:v>2.4400214189977389</c:v>
                </c:pt>
                <c:pt idx="1299">
                  <c:v>2.4309868370372851</c:v>
                </c:pt>
                <c:pt idx="1300">
                  <c:v>2.4330279311142622</c:v>
                </c:pt>
                <c:pt idx="1301">
                  <c:v>2.4592253581076204</c:v>
                </c:pt>
                <c:pt idx="1302">
                  <c:v>2.4379675349612437</c:v>
                </c:pt>
                <c:pt idx="1303">
                  <c:v>2.4138992394655943</c:v>
                </c:pt>
                <c:pt idx="1304">
                  <c:v>2.4217138371870481</c:v>
                </c:pt>
                <c:pt idx="1305">
                  <c:v>2.4712610801150214</c:v>
                </c:pt>
                <c:pt idx="1306">
                  <c:v>2.489467662568519</c:v>
                </c:pt>
                <c:pt idx="1307">
                  <c:v>2.5037851080055082</c:v>
                </c:pt>
                <c:pt idx="1308">
                  <c:v>2.5164785358245814</c:v>
                </c:pt>
                <c:pt idx="1309">
                  <c:v>2.5474028075942301</c:v>
                </c:pt>
                <c:pt idx="1310">
                  <c:v>2.5452307682552253</c:v>
                </c:pt>
                <c:pt idx="1311">
                  <c:v>2.5596121087327015</c:v>
                </c:pt>
                <c:pt idx="1312">
                  <c:v>2.5862015413088386</c:v>
                </c:pt>
                <c:pt idx="1313">
                  <c:v>2.5777943933184804</c:v>
                </c:pt>
                <c:pt idx="1314">
                  <c:v>2.559570512060596</c:v>
                </c:pt>
                <c:pt idx="1315">
                  <c:v>2.5756283286353003</c:v>
                </c:pt>
                <c:pt idx="1316">
                  <c:v>2.5908823862976886</c:v>
                </c:pt>
                <c:pt idx="1317">
                  <c:v>2.5660255339393223</c:v>
                </c:pt>
                <c:pt idx="1318">
                  <c:v>2.5863180692285868</c:v>
                </c:pt>
                <c:pt idx="1319">
                  <c:v>2.5591133791924388</c:v>
                </c:pt>
                <c:pt idx="1320">
                  <c:v>2.5573091788615061</c:v>
                </c:pt>
                <c:pt idx="1321">
                  <c:v>2.545437365063052</c:v>
                </c:pt>
                <c:pt idx="1322">
                  <c:v>2.5289477288719429</c:v>
                </c:pt>
                <c:pt idx="1323">
                  <c:v>2.5087185894457518</c:v>
                </c:pt>
                <c:pt idx="1324">
                  <c:v>2.493629936558023</c:v>
                </c:pt>
                <c:pt idx="1325">
                  <c:v>2.4909370495248724</c:v>
                </c:pt>
                <c:pt idx="1326">
                  <c:v>2.4967105577552626</c:v>
                </c:pt>
                <c:pt idx="1327">
                  <c:v>2.4966628739247709</c:v>
                </c:pt>
                <c:pt idx="1328">
                  <c:v>2.5402728995957737</c:v>
                </c:pt>
                <c:pt idx="1329">
                  <c:v>2.5341568595855501</c:v>
                </c:pt>
                <c:pt idx="1330">
                  <c:v>2.5583478400689126</c:v>
                </c:pt>
                <c:pt idx="1331">
                  <c:v>2.5681051543379345</c:v>
                </c:pt>
                <c:pt idx="1332">
                  <c:v>2.4769440058826131</c:v>
                </c:pt>
                <c:pt idx="1333">
                  <c:v>2.4804111183752564</c:v>
                </c:pt>
                <c:pt idx="1334">
                  <c:v>2.4976482891567429</c:v>
                </c:pt>
                <c:pt idx="1335">
                  <c:v>2.4898321592429706</c:v>
                </c:pt>
                <c:pt idx="1336">
                  <c:v>2.5478956189684583</c:v>
                </c:pt>
                <c:pt idx="1337">
                  <c:v>2.5743395058716971</c:v>
                </c:pt>
                <c:pt idx="1338">
                  <c:v>2.6088221580987585</c:v>
                </c:pt>
                <c:pt idx="1339">
                  <c:v>2.6176263619121198</c:v>
                </c:pt>
                <c:pt idx="1340">
                  <c:v>2.6309347516726866</c:v>
                </c:pt>
                <c:pt idx="1341">
                  <c:v>2.5953046976283862</c:v>
                </c:pt>
                <c:pt idx="1342">
                  <c:v>2.6053753371650124</c:v>
                </c:pt>
                <c:pt idx="1343">
                  <c:v>2.5623509530704474</c:v>
                </c:pt>
                <c:pt idx="1344">
                  <c:v>2.5873312615272699</c:v>
                </c:pt>
                <c:pt idx="1345">
                  <c:v>2.5948308072858466</c:v>
                </c:pt>
                <c:pt idx="1346">
                  <c:v>2.5967051776469465</c:v>
                </c:pt>
                <c:pt idx="1347">
                  <c:v>2.623488997107482</c:v>
                </c:pt>
                <c:pt idx="1348">
                  <c:v>2.5927786477829384</c:v>
                </c:pt>
                <c:pt idx="1349">
                  <c:v>2.5537438328153992</c:v>
                </c:pt>
                <c:pt idx="1350">
                  <c:v>2.586246894669928</c:v>
                </c:pt>
                <c:pt idx="1351">
                  <c:v>2.5988448820647085</c:v>
                </c:pt>
                <c:pt idx="1352">
                  <c:v>2.6033233063532184</c:v>
                </c:pt>
                <c:pt idx="1353">
                  <c:v>2.6308762618264101</c:v>
                </c:pt>
                <c:pt idx="1354">
                  <c:v>2.6287949631381036</c:v>
                </c:pt>
                <c:pt idx="1355">
                  <c:v>2.6441074071427613</c:v>
                </c:pt>
                <c:pt idx="1356">
                  <c:v>2.6634381556471061</c:v>
                </c:pt>
                <c:pt idx="1357">
                  <c:v>2.6833460163990357</c:v>
                </c:pt>
                <c:pt idx="1358">
                  <c:v>2.7003758816668451</c:v>
                </c:pt>
                <c:pt idx="1359">
                  <c:v>2.6779242599542759</c:v>
                </c:pt>
                <c:pt idx="1360">
                  <c:v>2.683317185519523</c:v>
                </c:pt>
                <c:pt idx="1361">
                  <c:v>2.676055964672079</c:v>
                </c:pt>
                <c:pt idx="1362">
                  <c:v>2.6550240661776208</c:v>
                </c:pt>
                <c:pt idx="1363">
                  <c:v>2.6502505789162281</c:v>
                </c:pt>
                <c:pt idx="1364">
                  <c:v>2.660892981683578</c:v>
                </c:pt>
                <c:pt idx="1365">
                  <c:v>2.6575700298599578</c:v>
                </c:pt>
                <c:pt idx="1366">
                  <c:v>2.6835959829478098</c:v>
                </c:pt>
                <c:pt idx="1367">
                  <c:v>2.7150439479164539</c:v>
                </c:pt>
                <c:pt idx="1368">
                  <c:v>2.7093332359540931</c:v>
                </c:pt>
                <c:pt idx="1369">
                  <c:v>2.7056912200244869</c:v>
                </c:pt>
                <c:pt idx="1370">
                  <c:v>2.7284595988502076</c:v>
                </c:pt>
                <c:pt idx="1371">
                  <c:v>2.7364314985990994</c:v>
                </c:pt>
                <c:pt idx="1372">
                  <c:v>2.6942052775389866</c:v>
                </c:pt>
                <c:pt idx="1373">
                  <c:v>2.702379887873509</c:v>
                </c:pt>
                <c:pt idx="1374">
                  <c:v>2.7054728806727688</c:v>
                </c:pt>
                <c:pt idx="1375">
                  <c:v>2.7175478083259024</c:v>
                </c:pt>
                <c:pt idx="1376">
                  <c:v>2.6908739130291552</c:v>
                </c:pt>
                <c:pt idx="1377">
                  <c:v>2.6904434591541304</c:v>
                </c:pt>
                <c:pt idx="1378">
                  <c:v>2.6977525504636461</c:v>
                </c:pt>
                <c:pt idx="1379">
                  <c:v>2.685754081361698</c:v>
                </c:pt>
                <c:pt idx="1380">
                  <c:v>2.6751962579127224</c:v>
                </c:pt>
                <c:pt idx="1381">
                  <c:v>2.6719190850720578</c:v>
                </c:pt>
                <c:pt idx="1382">
                  <c:v>2.721904093148424</c:v>
                </c:pt>
                <c:pt idx="1383">
                  <c:v>2.7496823005048947</c:v>
                </c:pt>
                <c:pt idx="1384">
                  <c:v>2.7322289054421485</c:v>
                </c:pt>
                <c:pt idx="1385">
                  <c:v>2.7390222407754834</c:v>
                </c:pt>
                <c:pt idx="1386">
                  <c:v>2.7369063176717896</c:v>
                </c:pt>
                <c:pt idx="1387">
                  <c:v>2.7572595446841941</c:v>
                </c:pt>
                <c:pt idx="1388">
                  <c:v>2.7646682585945968</c:v>
                </c:pt>
                <c:pt idx="1389">
                  <c:v>2.7689843976064594</c:v>
                </c:pt>
                <c:pt idx="1390">
                  <c:v>2.7739596710281722</c:v>
                </c:pt>
                <c:pt idx="1391">
                  <c:v>2.7662930664555505</c:v>
                </c:pt>
                <c:pt idx="1392">
                  <c:v>2.793903585115828</c:v>
                </c:pt>
                <c:pt idx="1393">
                  <c:v>2.8110252431754263</c:v>
                </c:pt>
                <c:pt idx="1394">
                  <c:v>2.8115553097135417</c:v>
                </c:pt>
                <c:pt idx="1395">
                  <c:v>2.7940185414330654</c:v>
                </c:pt>
                <c:pt idx="1396">
                  <c:v>2.8125771413703644</c:v>
                </c:pt>
                <c:pt idx="1397">
                  <c:v>2.822044073692084</c:v>
                </c:pt>
                <c:pt idx="1398">
                  <c:v>2.863975444377183</c:v>
                </c:pt>
                <c:pt idx="1399">
                  <c:v>2.8596224982460643</c:v>
                </c:pt>
                <c:pt idx="1400">
                  <c:v>2.8211628495966181</c:v>
                </c:pt>
                <c:pt idx="1401">
                  <c:v>2.8657550449438087</c:v>
                </c:pt>
                <c:pt idx="1402">
                  <c:v>2.8349349747891237</c:v>
                </c:pt>
                <c:pt idx="1403">
                  <c:v>2.8425710548556409</c:v>
                </c:pt>
                <c:pt idx="1404">
                  <c:v>2.8586130707440742</c:v>
                </c:pt>
                <c:pt idx="1405">
                  <c:v>2.8478910614873678</c:v>
                </c:pt>
                <c:pt idx="1406">
                  <c:v>2.8164958875935473</c:v>
                </c:pt>
                <c:pt idx="1407">
                  <c:v>2.835508684717142</c:v>
                </c:pt>
                <c:pt idx="1408">
                  <c:v>2.8318095199831648</c:v>
                </c:pt>
                <c:pt idx="1409">
                  <c:v>2.8348247788274166</c:v>
                </c:pt>
                <c:pt idx="1410">
                  <c:v>2.8458255732142406</c:v>
                </c:pt>
                <c:pt idx="1411">
                  <c:v>2.8466437882277726</c:v>
                </c:pt>
                <c:pt idx="1412">
                  <c:v>2.8630835614790353</c:v>
                </c:pt>
                <c:pt idx="1413">
                  <c:v>2.869027106848792</c:v>
                </c:pt>
                <c:pt idx="1414">
                  <c:v>2.8789253696740276</c:v>
                </c:pt>
                <c:pt idx="1415">
                  <c:v>2.8928087794888846</c:v>
                </c:pt>
                <c:pt idx="1416">
                  <c:v>2.8808604796135633</c:v>
                </c:pt>
                <c:pt idx="1417">
                  <c:v>2.8470180954523236</c:v>
                </c:pt>
                <c:pt idx="1418">
                  <c:v>2.8562521809768011</c:v>
                </c:pt>
                <c:pt idx="1419">
                  <c:v>2.8691211512681174</c:v>
                </c:pt>
                <c:pt idx="1420">
                  <c:v>2.8632613127553386</c:v>
                </c:pt>
                <c:pt idx="1421">
                  <c:v>2.8421859291407015</c:v>
                </c:pt>
                <c:pt idx="1422">
                  <c:v>2.8444278737194226</c:v>
                </c:pt>
                <c:pt idx="1423">
                  <c:v>2.8285803422883178</c:v>
                </c:pt>
                <c:pt idx="1424">
                  <c:v>2.8393573548550051</c:v>
                </c:pt>
                <c:pt idx="1425">
                  <c:v>2.8174344973786454</c:v>
                </c:pt>
                <c:pt idx="1426">
                  <c:v>2.823569353495742</c:v>
                </c:pt>
                <c:pt idx="1427">
                  <c:v>2.8386060374069579</c:v>
                </c:pt>
                <c:pt idx="1428">
                  <c:v>2.8562369258611313</c:v>
                </c:pt>
                <c:pt idx="1429">
                  <c:v>2.8614113634405896</c:v>
                </c:pt>
                <c:pt idx="1430">
                  <c:v>2.8475089471730586</c:v>
                </c:pt>
                <c:pt idx="1431">
                  <c:v>2.7839008920103332</c:v>
                </c:pt>
                <c:pt idx="1432">
                  <c:v>2.8153876559920845</c:v>
                </c:pt>
                <c:pt idx="1433">
                  <c:v>2.8363017349464754</c:v>
                </c:pt>
                <c:pt idx="1434">
                  <c:v>2.8153570343405012</c:v>
                </c:pt>
                <c:pt idx="1435">
                  <c:v>2.8168289444195915</c:v>
                </c:pt>
                <c:pt idx="1436">
                  <c:v>2.7674973967184844</c:v>
                </c:pt>
                <c:pt idx="1437">
                  <c:v>2.7722808672314017</c:v>
                </c:pt>
                <c:pt idx="1438">
                  <c:v>2.7791236718061589</c:v>
                </c:pt>
                <c:pt idx="1439">
                  <c:v>2.8004897694342397</c:v>
                </c:pt>
                <c:pt idx="1440">
                  <c:v>2.8135828430532386</c:v>
                </c:pt>
                <c:pt idx="1441">
                  <c:v>2.8016037903002986</c:v>
                </c:pt>
                <c:pt idx="1442">
                  <c:v>2.8129180113548746</c:v>
                </c:pt>
                <c:pt idx="1443">
                  <c:v>2.8048297742511501</c:v>
                </c:pt>
                <c:pt idx="1444">
                  <c:v>2.8211078094251252</c:v>
                </c:pt>
                <c:pt idx="1445">
                  <c:v>2.8293097982724817</c:v>
                </c:pt>
                <c:pt idx="1446">
                  <c:v>2.8678199048062312</c:v>
                </c:pt>
                <c:pt idx="1447">
                  <c:v>2.8629093984884917</c:v>
                </c:pt>
                <c:pt idx="1448">
                  <c:v>2.8365943412468781</c:v>
                </c:pt>
                <c:pt idx="1449">
                  <c:v>2.8386214476978311</c:v>
                </c:pt>
                <c:pt idx="1450">
                  <c:v>2.8438379486630381</c:v>
                </c:pt>
                <c:pt idx="1451">
                  <c:v>2.8647100459978829</c:v>
                </c:pt>
                <c:pt idx="1452">
                  <c:v>2.8685433123345758</c:v>
                </c:pt>
                <c:pt idx="1453">
                  <c:v>2.8809963338777265</c:v>
                </c:pt>
                <c:pt idx="1454">
                  <c:v>2.8825664718398345</c:v>
                </c:pt>
                <c:pt idx="1455">
                  <c:v>2.8884695323032186</c:v>
                </c:pt>
                <c:pt idx="1456">
                  <c:v>2.9090194671995397</c:v>
                </c:pt>
                <c:pt idx="1457">
                  <c:v>2.9422939655150513</c:v>
                </c:pt>
                <c:pt idx="1458">
                  <c:v>2.9334874411523142</c:v>
                </c:pt>
                <c:pt idx="1459">
                  <c:v>2.9422434654412366</c:v>
                </c:pt>
                <c:pt idx="1460">
                  <c:v>2.930315705308173</c:v>
                </c:pt>
                <c:pt idx="1461">
                  <c:v>2.9614003259046693</c:v>
                </c:pt>
                <c:pt idx="1462">
                  <c:v>2.9740656525632265</c:v>
                </c:pt>
                <c:pt idx="1463">
                  <c:v>2.9778584968229627</c:v>
                </c:pt>
                <c:pt idx="1464">
                  <c:v>3.0086172127957038</c:v>
                </c:pt>
                <c:pt idx="1465">
                  <c:v>3.0283614362013598</c:v>
                </c:pt>
                <c:pt idx="1466">
                  <c:v>3.0550096476071227</c:v>
                </c:pt>
                <c:pt idx="1467">
                  <c:v>3.0955288492147659</c:v>
                </c:pt>
                <c:pt idx="1468">
                  <c:v>3.1092932695143061</c:v>
                </c:pt>
                <c:pt idx="1469">
                  <c:v>3.1083747866613338</c:v>
                </c:pt>
                <c:pt idx="1470">
                  <c:v>3.1095694739429103</c:v>
                </c:pt>
                <c:pt idx="1471">
                  <c:v>3.1235942092680808</c:v>
                </c:pt>
                <c:pt idx="1472">
                  <c:v>3.1084458628804779</c:v>
                </c:pt>
                <c:pt idx="1473">
                  <c:v>3.0986908915444697</c:v>
                </c:pt>
                <c:pt idx="1474">
                  <c:v>3.0895864494078866</c:v>
                </c:pt>
                <c:pt idx="1475">
                  <c:v>3.1012487506564774</c:v>
                </c:pt>
                <c:pt idx="1476">
                  <c:v>3.0913000159679829</c:v>
                </c:pt>
                <c:pt idx="1477">
                  <c:v>3.073041938194784</c:v>
                </c:pt>
                <c:pt idx="1478">
                  <c:v>3.0750891816086821</c:v>
                </c:pt>
                <c:pt idx="1479">
                  <c:v>3.0697206741615615</c:v>
                </c:pt>
                <c:pt idx="1480">
                  <c:v>3.0931135278715809</c:v>
                </c:pt>
                <c:pt idx="1481">
                  <c:v>3.08720137496082</c:v>
                </c:pt>
                <c:pt idx="1482">
                  <c:v>3.0659679083632883</c:v>
                </c:pt>
                <c:pt idx="1483">
                  <c:v>3.0703982487387229</c:v>
                </c:pt>
                <c:pt idx="1484">
                  <c:v>3.0603995769860033</c:v>
                </c:pt>
                <c:pt idx="1485">
                  <c:v>3.0611262682823543</c:v>
                </c:pt>
                <c:pt idx="1486">
                  <c:v>3.0887319506803399</c:v>
                </c:pt>
                <c:pt idx="1487">
                  <c:v>3.0901845046022069</c:v>
                </c:pt>
                <c:pt idx="1488">
                  <c:v>3.1251191386517867</c:v>
                </c:pt>
                <c:pt idx="1489">
                  <c:v>3.0959348234096478</c:v>
                </c:pt>
                <c:pt idx="1490">
                  <c:v>3.140621248868162</c:v>
                </c:pt>
                <c:pt idx="1491">
                  <c:v>3.1505503104732995</c:v>
                </c:pt>
                <c:pt idx="1492">
                  <c:v>3.1819595390809576</c:v>
                </c:pt>
                <c:pt idx="1493">
                  <c:v>3.1735583195483201</c:v>
                </c:pt>
                <c:pt idx="1494">
                  <c:v>3.1823118604601737</c:v>
                </c:pt>
                <c:pt idx="1495">
                  <c:v>3.2161005140966283</c:v>
                </c:pt>
                <c:pt idx="1496">
                  <c:v>3.210928745170972</c:v>
                </c:pt>
                <c:pt idx="1497">
                  <c:v>3.2221916520059839</c:v>
                </c:pt>
                <c:pt idx="1498">
                  <c:v>3.2069556516083493</c:v>
                </c:pt>
                <c:pt idx="1499">
                  <c:v>3.2251391415696711</c:v>
                </c:pt>
                <c:pt idx="1500">
                  <c:v>3.2742590573676775</c:v>
                </c:pt>
                <c:pt idx="1501">
                  <c:v>3.3049047417618018</c:v>
                </c:pt>
                <c:pt idx="1502">
                  <c:v>3.3270709408435781</c:v>
                </c:pt>
                <c:pt idx="1503">
                  <c:v>3.3410400513628096</c:v>
                </c:pt>
                <c:pt idx="1504">
                  <c:v>3.3209607906561001</c:v>
                </c:pt>
                <c:pt idx="1505">
                  <c:v>3.3218619961271472</c:v>
                </c:pt>
                <c:pt idx="1506">
                  <c:v>3.3086443762691848</c:v>
                </c:pt>
                <c:pt idx="1507">
                  <c:v>3.3485547643282052</c:v>
                </c:pt>
                <c:pt idx="1508">
                  <c:v>3.3576968362956565</c:v>
                </c:pt>
                <c:pt idx="1509">
                  <c:v>3.3513109563330898</c:v>
                </c:pt>
                <c:pt idx="1510">
                  <c:v>3.3552715330353253</c:v>
                </c:pt>
                <c:pt idx="1511">
                  <c:v>3.3106487194055889</c:v>
                </c:pt>
                <c:pt idx="1512">
                  <c:v>3.2812467921337714</c:v>
                </c:pt>
                <c:pt idx="1513">
                  <c:v>3.284699061351132</c:v>
                </c:pt>
                <c:pt idx="1514">
                  <c:v>3.3134419312258379</c:v>
                </c:pt>
                <c:pt idx="1515">
                  <c:v>3.303658973564823</c:v>
                </c:pt>
                <c:pt idx="1516">
                  <c:v>3.2754223781745191</c:v>
                </c:pt>
                <c:pt idx="1517">
                  <c:v>3.2654346256737892</c:v>
                </c:pt>
                <c:pt idx="1518">
                  <c:v>3.2850367160335496</c:v>
                </c:pt>
                <c:pt idx="1519">
                  <c:v>3.2487419603826826</c:v>
                </c:pt>
                <c:pt idx="1520">
                  <c:v>3.2857011776664562</c:v>
                </c:pt>
                <c:pt idx="1521">
                  <c:v>3.2826764929055807</c:v>
                </c:pt>
                <c:pt idx="1522">
                  <c:v>3.2549023372337462</c:v>
                </c:pt>
                <c:pt idx="1523">
                  <c:v>3.258587466399141</c:v>
                </c:pt>
                <c:pt idx="1524">
                  <c:v>3.2759003933674071</c:v>
                </c:pt>
                <c:pt idx="1525">
                  <c:v>3.2750089411212873</c:v>
                </c:pt>
                <c:pt idx="1526">
                  <c:v>3.2745959808241807</c:v>
                </c:pt>
                <c:pt idx="1527">
                  <c:v>3.2808601531390114</c:v>
                </c:pt>
                <c:pt idx="1528">
                  <c:v>3.2969061788019385</c:v>
                </c:pt>
                <c:pt idx="1529">
                  <c:v>3.2429331305781695</c:v>
                </c:pt>
                <c:pt idx="1530">
                  <c:v>3.2490801573371355</c:v>
                </c:pt>
                <c:pt idx="1531">
                  <c:v>3.2606247957492487</c:v>
                </c:pt>
                <c:pt idx="1532">
                  <c:v>3.2666419460909539</c:v>
                </c:pt>
                <c:pt idx="1533">
                  <c:v>3.2707019554546841</c:v>
                </c:pt>
                <c:pt idx="1534">
                  <c:v>3.2836339348133405</c:v>
                </c:pt>
                <c:pt idx="1535">
                  <c:v>3.2698822834868473</c:v>
                </c:pt>
                <c:pt idx="1536">
                  <c:v>3.2745977660809338</c:v>
                </c:pt>
                <c:pt idx="1537">
                  <c:v>3.3250275764914319</c:v>
                </c:pt>
                <c:pt idx="1538">
                  <c:v>3.340948558318618</c:v>
                </c:pt>
                <c:pt idx="1539">
                  <c:v>3.2986711332459331</c:v>
                </c:pt>
                <c:pt idx="1540">
                  <c:v>3.3165259522602364</c:v>
                </c:pt>
                <c:pt idx="1541">
                  <c:v>3.3035870195842003</c:v>
                </c:pt>
                <c:pt idx="1542">
                  <c:v>3.336612493413261</c:v>
                </c:pt>
                <c:pt idx="1543">
                  <c:v>3.3504555263559483</c:v>
                </c:pt>
                <c:pt idx="1544">
                  <c:v>3.3584709880238623</c:v>
                </c:pt>
                <c:pt idx="1545">
                  <c:v>3.3417150583865727</c:v>
                </c:pt>
                <c:pt idx="1546">
                  <c:v>3.328850256312168</c:v>
                </c:pt>
                <c:pt idx="1547">
                  <c:v>3.3353373204702761</c:v>
                </c:pt>
                <c:pt idx="1548">
                  <c:v>3.3061463428926583</c:v>
                </c:pt>
                <c:pt idx="1549">
                  <c:v>3.3115222116597582</c:v>
                </c:pt>
                <c:pt idx="1550">
                  <c:v>3.280515907964066</c:v>
                </c:pt>
                <c:pt idx="1551">
                  <c:v>3.3084516222380929</c:v>
                </c:pt>
                <c:pt idx="1552">
                  <c:v>3.2409187664288845</c:v>
                </c:pt>
                <c:pt idx="1553">
                  <c:v>3.1211601464581102</c:v>
                </c:pt>
                <c:pt idx="1554">
                  <c:v>3.235349157506092</c:v>
                </c:pt>
                <c:pt idx="1555">
                  <c:v>3.255510927175691</c:v>
                </c:pt>
                <c:pt idx="1556">
                  <c:v>3.1309310810555431</c:v>
                </c:pt>
                <c:pt idx="1557">
                  <c:v>3.1048904747496104</c:v>
                </c:pt>
                <c:pt idx="1558">
                  <c:v>3.1189740354790247</c:v>
                </c:pt>
                <c:pt idx="1559">
                  <c:v>3.1488427164027861</c:v>
                </c:pt>
                <c:pt idx="1560">
                  <c:v>3.2385341978968247</c:v>
                </c:pt>
                <c:pt idx="1561">
                  <c:v>3.2562240714584449</c:v>
                </c:pt>
                <c:pt idx="1562">
                  <c:v>3.2604630924597942</c:v>
                </c:pt>
                <c:pt idx="1563">
                  <c:v>3.2487047879939812</c:v>
                </c:pt>
                <c:pt idx="1564">
                  <c:v>3.2388722507391403</c:v>
                </c:pt>
                <c:pt idx="1565">
                  <c:v>3.2229180422950661</c:v>
                </c:pt>
                <c:pt idx="1566">
                  <c:v>3.2501046915211074</c:v>
                </c:pt>
                <c:pt idx="1567">
                  <c:v>3.2638777089236246</c:v>
                </c:pt>
                <c:pt idx="1568">
                  <c:v>3.2090310094587258</c:v>
                </c:pt>
                <c:pt idx="1569">
                  <c:v>3.1407094890063654</c:v>
                </c:pt>
                <c:pt idx="1570">
                  <c:v>3.1023069552319971</c:v>
                </c:pt>
                <c:pt idx="1571">
                  <c:v>3.214174582756919</c:v>
                </c:pt>
                <c:pt idx="1572">
                  <c:v>3.285518139218234</c:v>
                </c:pt>
                <c:pt idx="1573">
                  <c:v>3.2951165106161842</c:v>
                </c:pt>
                <c:pt idx="1574">
                  <c:v>3.3650650739588324</c:v>
                </c:pt>
                <c:pt idx="1575">
                  <c:v>3.3431472362039303</c:v>
                </c:pt>
                <c:pt idx="1576">
                  <c:v>3.3639810281704348</c:v>
                </c:pt>
                <c:pt idx="1577">
                  <c:v>3.3700516702081158</c:v>
                </c:pt>
                <c:pt idx="1578">
                  <c:v>3.3248454977134712</c:v>
                </c:pt>
                <c:pt idx="1579">
                  <c:v>3.2798399756880459</c:v>
                </c:pt>
                <c:pt idx="1580">
                  <c:v>3.2375548386129074</c:v>
                </c:pt>
                <c:pt idx="1581">
                  <c:v>3.2774437920962214</c:v>
                </c:pt>
                <c:pt idx="1582">
                  <c:v>3.2465045757972897</c:v>
                </c:pt>
                <c:pt idx="1583">
                  <c:v>3.2352924515862806</c:v>
                </c:pt>
                <c:pt idx="1584">
                  <c:v>3.2549827390809307</c:v>
                </c:pt>
                <c:pt idx="1585">
                  <c:v>3.2071945558190489</c:v>
                </c:pt>
                <c:pt idx="1586">
                  <c:v>3.1251194545359438</c:v>
                </c:pt>
                <c:pt idx="1587">
                  <c:v>3.1482152863594592</c:v>
                </c:pt>
                <c:pt idx="1588">
                  <c:v>3.0563175458628606</c:v>
                </c:pt>
                <c:pt idx="1589">
                  <c:v>3.0599248505280991</c:v>
                </c:pt>
                <c:pt idx="1590">
                  <c:v>3.0882342231414475</c:v>
                </c:pt>
                <c:pt idx="1591">
                  <c:v>2.999925342385656</c:v>
                </c:pt>
                <c:pt idx="1592">
                  <c:v>3.016673756924785</c:v>
                </c:pt>
                <c:pt idx="1593">
                  <c:v>3.1290262974155851</c:v>
                </c:pt>
                <c:pt idx="1594">
                  <c:v>3.1435511750133562</c:v>
                </c:pt>
                <c:pt idx="1595">
                  <c:v>3.0950336129289031</c:v>
                </c:pt>
                <c:pt idx="1596">
                  <c:v>3.075551881246553</c:v>
                </c:pt>
                <c:pt idx="1597">
                  <c:v>3.1004331602161814</c:v>
                </c:pt>
                <c:pt idx="1598">
                  <c:v>3.1284317530735137</c:v>
                </c:pt>
                <c:pt idx="1599">
                  <c:v>3.1339576740390616</c:v>
                </c:pt>
                <c:pt idx="1600">
                  <c:v>3.0986301530053462</c:v>
                </c:pt>
                <c:pt idx="1601">
                  <c:v>3.097377429556663</c:v>
                </c:pt>
                <c:pt idx="1602">
                  <c:v>3.1099423839798179</c:v>
                </c:pt>
                <c:pt idx="1603">
                  <c:v>3.109500992368055</c:v>
                </c:pt>
                <c:pt idx="1604">
                  <c:v>3.1143783650478296</c:v>
                </c:pt>
                <c:pt idx="1605">
                  <c:v>3.0947944239292093</c:v>
                </c:pt>
                <c:pt idx="1606">
                  <c:v>3.0906634378966755</c:v>
                </c:pt>
                <c:pt idx="1607">
                  <c:v>3.043209247433996</c:v>
                </c:pt>
                <c:pt idx="1608">
                  <c:v>3.0598905878290523</c:v>
                </c:pt>
                <c:pt idx="1609">
                  <c:v>3.051841562679483</c:v>
                </c:pt>
                <c:pt idx="1610">
                  <c:v>3.0507283396587557</c:v>
                </c:pt>
                <c:pt idx="1611">
                  <c:v>3.0034971479345876</c:v>
                </c:pt>
                <c:pt idx="1612">
                  <c:v>3.0174939033744401</c:v>
                </c:pt>
                <c:pt idx="1613">
                  <c:v>3.0262334864184082</c:v>
                </c:pt>
                <c:pt idx="1614">
                  <c:v>3.033793221345821</c:v>
                </c:pt>
                <c:pt idx="1615">
                  <c:v>3.1005374593507842</c:v>
                </c:pt>
                <c:pt idx="1616">
                  <c:v>3.1132295178726439</c:v>
                </c:pt>
                <c:pt idx="1617">
                  <c:v>3.1439885512028676</c:v>
                </c:pt>
                <c:pt idx="1618">
                  <c:v>3.1578128431333337</c:v>
                </c:pt>
                <c:pt idx="1619">
                  <c:v>3.1631677228460626</c:v>
                </c:pt>
                <c:pt idx="1620">
                  <c:v>3.1747610981546179</c:v>
                </c:pt>
                <c:pt idx="1621">
                  <c:v>3.1663174949622599</c:v>
                </c:pt>
                <c:pt idx="1622">
                  <c:v>3.1810874617103124</c:v>
                </c:pt>
                <c:pt idx="1623">
                  <c:v>3.2088747709557648</c:v>
                </c:pt>
                <c:pt idx="1624">
                  <c:v>3.2090427390789706</c:v>
                </c:pt>
                <c:pt idx="1625">
                  <c:v>3.206203975838565</c:v>
                </c:pt>
                <c:pt idx="1626">
                  <c:v>3.2119838159523102</c:v>
                </c:pt>
                <c:pt idx="1627">
                  <c:v>3.1600251758975695</c:v>
                </c:pt>
                <c:pt idx="1628">
                  <c:v>3.1790786583812221</c:v>
                </c:pt>
                <c:pt idx="1629">
                  <c:v>3.2002258220177628</c:v>
                </c:pt>
                <c:pt idx="1630">
                  <c:v>3.2253806177281525</c:v>
                </c:pt>
                <c:pt idx="1631">
                  <c:v>3.2381310464235193</c:v>
                </c:pt>
                <c:pt idx="1632">
                  <c:v>3.2614653441316221</c:v>
                </c:pt>
                <c:pt idx="1633">
                  <c:v>3.2521747125200049</c:v>
                </c:pt>
                <c:pt idx="1634">
                  <c:v>3.2709387104134926</c:v>
                </c:pt>
                <c:pt idx="1635">
                  <c:v>3.2761431196777346</c:v>
                </c:pt>
                <c:pt idx="1636">
                  <c:v>3.2983178277704077</c:v>
                </c:pt>
                <c:pt idx="1637">
                  <c:v>3.3171958927614886</c:v>
                </c:pt>
                <c:pt idx="1638">
                  <c:v>3.3072728250304451</c:v>
                </c:pt>
                <c:pt idx="1639">
                  <c:v>3.3196493902155666</c:v>
                </c:pt>
                <c:pt idx="1640">
                  <c:v>3.3420574357592425</c:v>
                </c:pt>
                <c:pt idx="1641">
                  <c:v>3.3500918123508061</c:v>
                </c:pt>
                <c:pt idx="1642">
                  <c:v>3.32796116858992</c:v>
                </c:pt>
                <c:pt idx="1643">
                  <c:v>3.325295415848573</c:v>
                </c:pt>
                <c:pt idx="1644">
                  <c:v>3.3288133666070205</c:v>
                </c:pt>
                <c:pt idx="1645">
                  <c:v>3.3732886068811414</c:v>
                </c:pt>
                <c:pt idx="1646">
                  <c:v>3.395754425985638</c:v>
                </c:pt>
                <c:pt idx="1647">
                  <c:v>3.4138805514530643</c:v>
                </c:pt>
                <c:pt idx="1648">
                  <c:v>3.3547256507045873</c:v>
                </c:pt>
                <c:pt idx="1649">
                  <c:v>3.3455270332393399</c:v>
                </c:pt>
                <c:pt idx="1650">
                  <c:v>3.3051848599930471</c:v>
                </c:pt>
                <c:pt idx="1651">
                  <c:v>3.3202334191451008</c:v>
                </c:pt>
                <c:pt idx="1652">
                  <c:v>3.2497976824366885</c:v>
                </c:pt>
                <c:pt idx="1653">
                  <c:v>3.2686777483757821</c:v>
                </c:pt>
                <c:pt idx="1654">
                  <c:v>3.2440555657081989</c:v>
                </c:pt>
                <c:pt idx="1655">
                  <c:v>3.2714091849521933</c:v>
                </c:pt>
                <c:pt idx="1656">
                  <c:v>3.2687053496149154</c:v>
                </c:pt>
                <c:pt idx="1657">
                  <c:v>3.2832664824737172</c:v>
                </c:pt>
                <c:pt idx="1658">
                  <c:v>3.328629383194059</c:v>
                </c:pt>
                <c:pt idx="1659">
                  <c:v>3.3541767714142603</c:v>
                </c:pt>
                <c:pt idx="1660">
                  <c:v>3.3298527226799655</c:v>
                </c:pt>
                <c:pt idx="1661">
                  <c:v>3.3298830582759891</c:v>
                </c:pt>
                <c:pt idx="1662">
                  <c:v>3.3291866438319628</c:v>
                </c:pt>
                <c:pt idx="1663">
                  <c:v>3.3336084950404707</c:v>
                </c:pt>
                <c:pt idx="1664">
                  <c:v>3.3072271747277391</c:v>
                </c:pt>
                <c:pt idx="1665">
                  <c:v>3.3218220453012579</c:v>
                </c:pt>
                <c:pt idx="1666">
                  <c:v>3.3359773522683147</c:v>
                </c:pt>
                <c:pt idx="1667">
                  <c:v>3.3563646519949693</c:v>
                </c:pt>
                <c:pt idx="1668">
                  <c:v>3.3491207277779615</c:v>
                </c:pt>
                <c:pt idx="1669">
                  <c:v>3.3465001264852567</c:v>
                </c:pt>
                <c:pt idx="1670">
                  <c:v>3.3029844221642204</c:v>
                </c:pt>
                <c:pt idx="1671">
                  <c:v>3.3345333114303202</c:v>
                </c:pt>
                <c:pt idx="1672">
                  <c:v>3.3618110622205934</c:v>
                </c:pt>
                <c:pt idx="1673">
                  <c:v>3.3015283649384353</c:v>
                </c:pt>
                <c:pt idx="1674">
                  <c:v>3.2673400262748267</c:v>
                </c:pt>
                <c:pt idx="1675">
                  <c:v>3.3097473840348535</c:v>
                </c:pt>
                <c:pt idx="1676">
                  <c:v>3.3247737803519417</c:v>
                </c:pt>
                <c:pt idx="1677">
                  <c:v>3.383884895363316</c:v>
                </c:pt>
                <c:pt idx="1678">
                  <c:v>3.3802804285996588</c:v>
                </c:pt>
                <c:pt idx="1679">
                  <c:v>3.4004183027432173</c:v>
                </c:pt>
                <c:pt idx="1680">
                  <c:v>3.4063052929443272</c:v>
                </c:pt>
                <c:pt idx="1681">
                  <c:v>3.4001578505050203</c:v>
                </c:pt>
                <c:pt idx="1682">
                  <c:v>3.432229308530979</c:v>
                </c:pt>
                <c:pt idx="1683">
                  <c:v>3.4385752067851802</c:v>
                </c:pt>
                <c:pt idx="1684">
                  <c:v>3.4161840299213573</c:v>
                </c:pt>
                <c:pt idx="1685">
                  <c:v>3.3996261956736626</c:v>
                </c:pt>
                <c:pt idx="1686">
                  <c:v>3.3511860042552577</c:v>
                </c:pt>
                <c:pt idx="1687">
                  <c:v>3.364162303394421</c:v>
                </c:pt>
                <c:pt idx="1688">
                  <c:v>3.3994291596280837</c:v>
                </c:pt>
                <c:pt idx="1689">
                  <c:v>3.3937317188078699</c:v>
                </c:pt>
                <c:pt idx="1690">
                  <c:v>3.4136328064642809</c:v>
                </c:pt>
                <c:pt idx="1691">
                  <c:v>3.4267278117047599</c:v>
                </c:pt>
                <c:pt idx="1692">
                  <c:v>3.4141941169418661</c:v>
                </c:pt>
                <c:pt idx="1693">
                  <c:v>3.435633190181588</c:v>
                </c:pt>
                <c:pt idx="1694">
                  <c:v>3.4255401621647898</c:v>
                </c:pt>
                <c:pt idx="1695">
                  <c:v>3.4197301188744493</c:v>
                </c:pt>
                <c:pt idx="1696">
                  <c:v>3.4192905826146536</c:v>
                </c:pt>
                <c:pt idx="1697">
                  <c:v>3.4191420754807034</c:v>
                </c:pt>
                <c:pt idx="1698">
                  <c:v>3.4390387244035567</c:v>
                </c:pt>
                <c:pt idx="1699">
                  <c:v>3.4200882350832327</c:v>
                </c:pt>
                <c:pt idx="1700">
                  <c:v>3.4097082356705037</c:v>
                </c:pt>
                <c:pt idx="1701">
                  <c:v>3.3861572752533462</c:v>
                </c:pt>
                <c:pt idx="1702">
                  <c:v>3.386781477558392</c:v>
                </c:pt>
                <c:pt idx="1703">
                  <c:v>3.3697731721700963</c:v>
                </c:pt>
                <c:pt idx="1704">
                  <c:v>3.3768640748663703</c:v>
                </c:pt>
                <c:pt idx="1705">
                  <c:v>3.3814902788323993</c:v>
                </c:pt>
                <c:pt idx="1706">
                  <c:v>3.3750608547752998</c:v>
                </c:pt>
                <c:pt idx="1707">
                  <c:v>3.3789340627190239</c:v>
                </c:pt>
                <c:pt idx="1708">
                  <c:v>3.3439485307904873</c:v>
                </c:pt>
                <c:pt idx="1709">
                  <c:v>3.3632601200167684</c:v>
                </c:pt>
                <c:pt idx="1710">
                  <c:v>3.3552249666347826</c:v>
                </c:pt>
                <c:pt idx="1711">
                  <c:v>3.3890042867428232</c:v>
                </c:pt>
                <c:pt idx="1712">
                  <c:v>3.3758464115182916</c:v>
                </c:pt>
                <c:pt idx="1713">
                  <c:v>3.3837498226010005</c:v>
                </c:pt>
                <c:pt idx="1714">
                  <c:v>3.3687234524281244</c:v>
                </c:pt>
                <c:pt idx="1715">
                  <c:v>3.3348924343727173</c:v>
                </c:pt>
                <c:pt idx="1716">
                  <c:v>3.3359453234016021</c:v>
                </c:pt>
                <c:pt idx="1717">
                  <c:v>3.3573104310847341</c:v>
                </c:pt>
                <c:pt idx="1718">
                  <c:v>3.304631706183609</c:v>
                </c:pt>
                <c:pt idx="1719">
                  <c:v>3.283385551772998</c:v>
                </c:pt>
                <c:pt idx="1720">
                  <c:v>3.2856678157492372</c:v>
                </c:pt>
                <c:pt idx="1721">
                  <c:v>3.2258843315118915</c:v>
                </c:pt>
                <c:pt idx="1722">
                  <c:v>3.2019193005203839</c:v>
                </c:pt>
                <c:pt idx="1723">
                  <c:v>3.2016150317138328</c:v>
                </c:pt>
                <c:pt idx="1724">
                  <c:v>3.2023957428970782</c:v>
                </c:pt>
                <c:pt idx="1725">
                  <c:v>3.1102999753981413</c:v>
                </c:pt>
                <c:pt idx="1726">
                  <c:v>3.0399457879323446</c:v>
                </c:pt>
                <c:pt idx="1727">
                  <c:v>2.9960284547438953</c:v>
                </c:pt>
                <c:pt idx="1728">
                  <c:v>3.0019944956480353</c:v>
                </c:pt>
                <c:pt idx="1729">
                  <c:v>3.0716777996020248</c:v>
                </c:pt>
                <c:pt idx="1730">
                  <c:v>3.0430253830287084</c:v>
                </c:pt>
                <c:pt idx="1731">
                  <c:v>2.9803208205787386</c:v>
                </c:pt>
                <c:pt idx="1732">
                  <c:v>2.9506134679822189</c:v>
                </c:pt>
                <c:pt idx="1733">
                  <c:v>2.9004814873804405</c:v>
                </c:pt>
                <c:pt idx="1734">
                  <c:v>2.9327538145486134</c:v>
                </c:pt>
                <c:pt idx="1735">
                  <c:v>2.8055093150086323</c:v>
                </c:pt>
                <c:pt idx="1736">
                  <c:v>2.8487566977427359</c:v>
                </c:pt>
                <c:pt idx="1737">
                  <c:v>2.8795228249323599</c:v>
                </c:pt>
                <c:pt idx="1738">
                  <c:v>2.8009689675211358</c:v>
                </c:pt>
                <c:pt idx="1739">
                  <c:v>2.8860575490802116</c:v>
                </c:pt>
                <c:pt idx="1740">
                  <c:v>2.8833821934075972</c:v>
                </c:pt>
                <c:pt idx="1741">
                  <c:v>2.9533602338553107</c:v>
                </c:pt>
                <c:pt idx="1742">
                  <c:v>2.9379495250958767</c:v>
                </c:pt>
                <c:pt idx="1743">
                  <c:v>2.9283947852157337</c:v>
                </c:pt>
                <c:pt idx="1744">
                  <c:v>2.9646889886207588</c:v>
                </c:pt>
                <c:pt idx="1745">
                  <c:v>3.029547698971065</c:v>
                </c:pt>
                <c:pt idx="1746">
                  <c:v>3.0293150540962248</c:v>
                </c:pt>
                <c:pt idx="1747">
                  <c:v>2.9803998317271692</c:v>
                </c:pt>
                <c:pt idx="1748">
                  <c:v>2.9082560508862469</c:v>
                </c:pt>
                <c:pt idx="1749">
                  <c:v>2.882365618555693</c:v>
                </c:pt>
                <c:pt idx="1750">
                  <c:v>2.8378181165549869</c:v>
                </c:pt>
                <c:pt idx="1751">
                  <c:v>2.9097303375044947</c:v>
                </c:pt>
                <c:pt idx="1752">
                  <c:v>2.9506859534211869</c:v>
                </c:pt>
                <c:pt idx="1753">
                  <c:v>2.9015178825205568</c:v>
                </c:pt>
                <c:pt idx="1754">
                  <c:v>2.8762277904151032</c:v>
                </c:pt>
                <c:pt idx="1755">
                  <c:v>2.9121963032680065</c:v>
                </c:pt>
                <c:pt idx="1756">
                  <c:v>2.9365189618546372</c:v>
                </c:pt>
                <c:pt idx="1757">
                  <c:v>2.9383882501735776</c:v>
                </c:pt>
                <c:pt idx="1758">
                  <c:v>2.9385076015196514</c:v>
                </c:pt>
                <c:pt idx="1759">
                  <c:v>3.0092890712733134</c:v>
                </c:pt>
                <c:pt idx="1760">
                  <c:v>3.0206293121044965</c:v>
                </c:pt>
                <c:pt idx="1761">
                  <c:v>3.0371946471896472</c:v>
                </c:pt>
                <c:pt idx="1762">
                  <c:v>3.0353312654854987</c:v>
                </c:pt>
                <c:pt idx="1763">
                  <c:v>2.9113486381388416</c:v>
                </c:pt>
                <c:pt idx="1764">
                  <c:v>2.9591845537409283</c:v>
                </c:pt>
                <c:pt idx="1765">
                  <c:v>2.886003717990655</c:v>
                </c:pt>
                <c:pt idx="1766">
                  <c:v>2.8633275189786875</c:v>
                </c:pt>
                <c:pt idx="1767">
                  <c:v>2.8091654055456168</c:v>
                </c:pt>
                <c:pt idx="1768">
                  <c:v>2.8012622210249134</c:v>
                </c:pt>
                <c:pt idx="1769">
                  <c:v>2.751714425404753</c:v>
                </c:pt>
                <c:pt idx="1770">
                  <c:v>2.7308530179915165</c:v>
                </c:pt>
                <c:pt idx="1771">
                  <c:v>2.6774422692606574</c:v>
                </c:pt>
                <c:pt idx="1772">
                  <c:v>2.638283895567501</c:v>
                </c:pt>
                <c:pt idx="1773">
                  <c:v>2.5770575298820995</c:v>
                </c:pt>
                <c:pt idx="1774">
                  <c:v>2.5388625653339947</c:v>
                </c:pt>
                <c:pt idx="1775">
                  <c:v>2.4689969028742258</c:v>
                </c:pt>
                <c:pt idx="1776">
                  <c:v>2.4400349465092188</c:v>
                </c:pt>
                <c:pt idx="1777">
                  <c:v>2.5494134971010265</c:v>
                </c:pt>
                <c:pt idx="1778">
                  <c:v>2.6142350831254468</c:v>
                </c:pt>
                <c:pt idx="1779">
                  <c:v>2.6115931800383048</c:v>
                </c:pt>
                <c:pt idx="1780">
                  <c:v>2.6200158689693898</c:v>
                </c:pt>
                <c:pt idx="1781">
                  <c:v>2.7033176737756106</c:v>
                </c:pt>
                <c:pt idx="1782">
                  <c:v>2.6643375055921412</c:v>
                </c:pt>
                <c:pt idx="1783">
                  <c:v>2.7456473262097529</c:v>
                </c:pt>
                <c:pt idx="1784">
                  <c:v>2.8052381909669957</c:v>
                </c:pt>
                <c:pt idx="1785">
                  <c:v>2.8189118797037724</c:v>
                </c:pt>
                <c:pt idx="1786">
                  <c:v>2.8322529967592454</c:v>
                </c:pt>
                <c:pt idx="1787">
                  <c:v>2.8697089357084167</c:v>
                </c:pt>
                <c:pt idx="1788">
                  <c:v>2.89417358532911</c:v>
                </c:pt>
                <c:pt idx="1789">
                  <c:v>2.8757565592324505</c:v>
                </c:pt>
                <c:pt idx="1790">
                  <c:v>2.8919707519028437</c:v>
                </c:pt>
                <c:pt idx="1791">
                  <c:v>2.9066110922923389</c:v>
                </c:pt>
                <c:pt idx="1792">
                  <c:v>2.942067113489736</c:v>
                </c:pt>
                <c:pt idx="1793">
                  <c:v>2.9493280373301509</c:v>
                </c:pt>
                <c:pt idx="1794">
                  <c:v>2.910083532767191</c:v>
                </c:pt>
                <c:pt idx="1795">
                  <c:v>2.8943226110240095</c:v>
                </c:pt>
                <c:pt idx="1796">
                  <c:v>2.9403648567516933</c:v>
                </c:pt>
                <c:pt idx="1797">
                  <c:v>2.9706737309236928</c:v>
                </c:pt>
                <c:pt idx="1798">
                  <c:v>2.9898133284425326</c:v>
                </c:pt>
                <c:pt idx="1799">
                  <c:v>2.9785954239409471</c:v>
                </c:pt>
                <c:pt idx="1800">
                  <c:v>3.0028898501437951</c:v>
                </c:pt>
                <c:pt idx="1801">
                  <c:v>3.0326127267837162</c:v>
                </c:pt>
                <c:pt idx="1802">
                  <c:v>3.0344799820457604</c:v>
                </c:pt>
                <c:pt idx="1803">
                  <c:v>3.0543975803190895</c:v>
                </c:pt>
                <c:pt idx="1804">
                  <c:v>3.0622671329904749</c:v>
                </c:pt>
                <c:pt idx="1805">
                  <c:v>3.0657001342765362</c:v>
                </c:pt>
                <c:pt idx="1806">
                  <c:v>3.0522801793866119</c:v>
                </c:pt>
                <c:pt idx="1807">
                  <c:v>3.0626367253280335</c:v>
                </c:pt>
                <c:pt idx="1808">
                  <c:v>3.0811043877769206</c:v>
                </c:pt>
                <c:pt idx="1809">
                  <c:v>3.1243148911867662</c:v>
                </c:pt>
                <c:pt idx="1810">
                  <c:v>3.1426214844217393</c:v>
                </c:pt>
                <c:pt idx="1811">
                  <c:v>3.17299451028601</c:v>
                </c:pt>
                <c:pt idx="1812">
                  <c:v>3.2221116400707253</c:v>
                </c:pt>
                <c:pt idx="1813">
                  <c:v>3.2572543769794651</c:v>
                </c:pt>
                <c:pt idx="1814">
                  <c:v>3.2758892749784172</c:v>
                </c:pt>
                <c:pt idx="1815">
                  <c:v>3.2747172926966606</c:v>
                </c:pt>
                <c:pt idx="1816">
                  <c:v>3.3135149895371807</c:v>
                </c:pt>
                <c:pt idx="1817">
                  <c:v>3.3090207962559237</c:v>
                </c:pt>
                <c:pt idx="1818">
                  <c:v>3.3056200350935336</c:v>
                </c:pt>
                <c:pt idx="1819">
                  <c:v>3.3304868937864676</c:v>
                </c:pt>
                <c:pt idx="1820">
                  <c:v>3.3363590074456786</c:v>
                </c:pt>
                <c:pt idx="1821">
                  <c:v>3.338898543274599</c:v>
                </c:pt>
                <c:pt idx="1822">
                  <c:v>3.2988700715091763</c:v>
                </c:pt>
                <c:pt idx="1823">
                  <c:v>3.2662839256285734</c:v>
                </c:pt>
                <c:pt idx="1824">
                  <c:v>3.2105432170979267</c:v>
                </c:pt>
                <c:pt idx="1825">
                  <c:v>3.2058181958192362</c:v>
                </c:pt>
                <c:pt idx="1826">
                  <c:v>3.2248640486737541</c:v>
                </c:pt>
                <c:pt idx="1827">
                  <c:v>3.2821093152641518</c:v>
                </c:pt>
                <c:pt idx="1828">
                  <c:v>3.2703273414529379</c:v>
                </c:pt>
                <c:pt idx="1829">
                  <c:v>3.269739318160771</c:v>
                </c:pt>
                <c:pt idx="1830">
                  <c:v>3.2596757156917207</c:v>
                </c:pt>
                <c:pt idx="1831">
                  <c:v>3.2690571425874246</c:v>
                </c:pt>
                <c:pt idx="1832">
                  <c:v>3.2879554066389627</c:v>
                </c:pt>
                <c:pt idx="1833">
                  <c:v>3.2629098899359761</c:v>
                </c:pt>
                <c:pt idx="1834">
                  <c:v>3.2436812458899462</c:v>
                </c:pt>
                <c:pt idx="1835">
                  <c:v>3.2919482480846778</c:v>
                </c:pt>
                <c:pt idx="1836">
                  <c:v>3.1930968381148901</c:v>
                </c:pt>
                <c:pt idx="1837">
                  <c:v>3.2156237914597865</c:v>
                </c:pt>
                <c:pt idx="1838">
                  <c:v>3.2265270526674286</c:v>
                </c:pt>
                <c:pt idx="1839">
                  <c:v>3.2218290892415595</c:v>
                </c:pt>
                <c:pt idx="1840">
                  <c:v>3.2318105681015563</c:v>
                </c:pt>
                <c:pt idx="1841">
                  <c:v>3.2223239467617377</c:v>
                </c:pt>
                <c:pt idx="1842">
                  <c:v>3.2441043863037855</c:v>
                </c:pt>
                <c:pt idx="1843">
                  <c:v>3.2376618814848808</c:v>
                </c:pt>
                <c:pt idx="1844">
                  <c:v>3.2380556069766548</c:v>
                </c:pt>
                <c:pt idx="1845">
                  <c:v>3.2606470982565003</c:v>
                </c:pt>
                <c:pt idx="1846">
                  <c:v>3.2893173490519345</c:v>
                </c:pt>
                <c:pt idx="1847">
                  <c:v>3.2953564856992088</c:v>
                </c:pt>
                <c:pt idx="1848">
                  <c:v>3.2615743786326563</c:v>
                </c:pt>
                <c:pt idx="1849">
                  <c:v>3.2909273895957405</c:v>
                </c:pt>
                <c:pt idx="1850">
                  <c:v>3.2990625177814055</c:v>
                </c:pt>
                <c:pt idx="1851">
                  <c:v>3.2958558592761138</c:v>
                </c:pt>
                <c:pt idx="1852">
                  <c:v>3.2990383344095129</c:v>
                </c:pt>
                <c:pt idx="1853">
                  <c:v>3.3002018370560835</c:v>
                </c:pt>
                <c:pt idx="1854">
                  <c:v>3.260350909381188</c:v>
                </c:pt>
                <c:pt idx="1855">
                  <c:v>3.2675070343297827</c:v>
                </c:pt>
                <c:pt idx="1856">
                  <c:v>3.2667262781938753</c:v>
                </c:pt>
                <c:pt idx="1857">
                  <c:v>3.2961388301774779</c:v>
                </c:pt>
                <c:pt idx="1858">
                  <c:v>3.2910335092743725</c:v>
                </c:pt>
                <c:pt idx="1859">
                  <c:v>3.2767201565113115</c:v>
                </c:pt>
                <c:pt idx="1860">
                  <c:v>3.315292892922999</c:v>
                </c:pt>
                <c:pt idx="1861">
                  <c:v>3.3138799972154676</c:v>
                </c:pt>
                <c:pt idx="1862">
                  <c:v>3.3101176210088417</c:v>
                </c:pt>
                <c:pt idx="1863">
                  <c:v>3.2716665673340195</c:v>
                </c:pt>
                <c:pt idx="1864">
                  <c:v>3.282971345873638</c:v>
                </c:pt>
                <c:pt idx="1865">
                  <c:v>3.3438068434546988</c:v>
                </c:pt>
                <c:pt idx="1866">
                  <c:v>3.4567450205445152</c:v>
                </c:pt>
                <c:pt idx="1867">
                  <c:v>3.4158626876554159</c:v>
                </c:pt>
                <c:pt idx="1868">
                  <c:v>3.4183282075783632</c:v>
                </c:pt>
                <c:pt idx="1869">
                  <c:v>3.4517905157524096</c:v>
                </c:pt>
                <c:pt idx="1870">
                  <c:v>3.4758126338802207</c:v>
                </c:pt>
                <c:pt idx="1871">
                  <c:v>3.4432244531855476</c:v>
                </c:pt>
                <c:pt idx="1872">
                  <c:v>3.4498376916363718</c:v>
                </c:pt>
                <c:pt idx="1873">
                  <c:v>3.4995781766299894</c:v>
                </c:pt>
                <c:pt idx="1874">
                  <c:v>3.5288130171586181</c:v>
                </c:pt>
                <c:pt idx="1875">
                  <c:v>3.5310494786543378</c:v>
                </c:pt>
                <c:pt idx="1876">
                  <c:v>3.5010636124463694</c:v>
                </c:pt>
                <c:pt idx="1877">
                  <c:v>3.5474418219740969</c:v>
                </c:pt>
                <c:pt idx="1878">
                  <c:v>3.5343830195247934</c:v>
                </c:pt>
                <c:pt idx="1879">
                  <c:v>3.4886844220755266</c:v>
                </c:pt>
                <c:pt idx="1880">
                  <c:v>3.4980666817688055</c:v>
                </c:pt>
                <c:pt idx="1881">
                  <c:v>3.4544065135316337</c:v>
                </c:pt>
                <c:pt idx="1882">
                  <c:v>3.4470594690914718</c:v>
                </c:pt>
                <c:pt idx="1883">
                  <c:v>3.4221472892985147</c:v>
                </c:pt>
                <c:pt idx="1884">
                  <c:v>3.415848376008042</c:v>
                </c:pt>
                <c:pt idx="1885">
                  <c:v>3.4351874168684677</c:v>
                </c:pt>
                <c:pt idx="1886">
                  <c:v>3.4857497371968051</c:v>
                </c:pt>
                <c:pt idx="1887">
                  <c:v>3.4790751164111535</c:v>
                </c:pt>
                <c:pt idx="1888">
                  <c:v>3.478454227600376</c:v>
                </c:pt>
                <c:pt idx="1889">
                  <c:v>3.5043250800196324</c:v>
                </c:pt>
                <c:pt idx="1890">
                  <c:v>3.5039609834990042</c:v>
                </c:pt>
                <c:pt idx="1891">
                  <c:v>3.471230192906261</c:v>
                </c:pt>
                <c:pt idx="1892">
                  <c:v>3.475079397946395</c:v>
                </c:pt>
                <c:pt idx="1893">
                  <c:v>3.5016462285208654</c:v>
                </c:pt>
                <c:pt idx="1894">
                  <c:v>3.4784907685083564</c:v>
                </c:pt>
                <c:pt idx="1895">
                  <c:v>3.4894196432095814</c:v>
                </c:pt>
                <c:pt idx="1896">
                  <c:v>3.5151005784153764</c:v>
                </c:pt>
                <c:pt idx="1897">
                  <c:v>3.5318361682503276</c:v>
                </c:pt>
                <c:pt idx="1898">
                  <c:v>3.5185017171973936</c:v>
                </c:pt>
                <c:pt idx="1899">
                  <c:v>3.5144626756536361</c:v>
                </c:pt>
                <c:pt idx="1900">
                  <c:v>3.4654689775970162</c:v>
                </c:pt>
                <c:pt idx="1901">
                  <c:v>3.4400154411761186</c:v>
                </c:pt>
                <c:pt idx="1902">
                  <c:v>3.4224690719264714</c:v>
                </c:pt>
                <c:pt idx="1903">
                  <c:v>3.4749465448492431</c:v>
                </c:pt>
                <c:pt idx="1904">
                  <c:v>3.5188254362728353</c:v>
                </c:pt>
                <c:pt idx="1905">
                  <c:v>3.4889347878536201</c:v>
                </c:pt>
                <c:pt idx="1906">
                  <c:v>3.4760379961090857</c:v>
                </c:pt>
                <c:pt idx="1907">
                  <c:v>3.4940860419014879</c:v>
                </c:pt>
                <c:pt idx="1908">
                  <c:v>3.5205853590776846</c:v>
                </c:pt>
                <c:pt idx="1909">
                  <c:v>3.5058398468405496</c:v>
                </c:pt>
                <c:pt idx="1910">
                  <c:v>3.5244607129930525</c:v>
                </c:pt>
                <c:pt idx="1911">
                  <c:v>3.5236477419982828</c:v>
                </c:pt>
                <c:pt idx="1912">
                  <c:v>3.5014143474195052</c:v>
                </c:pt>
                <c:pt idx="1913">
                  <c:v>3.5337165087176308</c:v>
                </c:pt>
                <c:pt idx="1914">
                  <c:v>3.518835366493974</c:v>
                </c:pt>
                <c:pt idx="1915">
                  <c:v>3.5325310680424371</c:v>
                </c:pt>
                <c:pt idx="1916">
                  <c:v>3.5147121399660559</c:v>
                </c:pt>
                <c:pt idx="1917">
                  <c:v>3.5417928610923148</c:v>
                </c:pt>
                <c:pt idx="1918">
                  <c:v>3.5345589510147386</c:v>
                </c:pt>
                <c:pt idx="1919">
                  <c:v>3.5307837572960885</c:v>
                </c:pt>
                <c:pt idx="1920">
                  <c:v>3.5510426936973287</c:v>
                </c:pt>
                <c:pt idx="1921">
                  <c:v>3.6252634259985443</c:v>
                </c:pt>
                <c:pt idx="1922">
                  <c:v>3.6043414377988432</c:v>
                </c:pt>
                <c:pt idx="1923">
                  <c:v>3.6451798229238506</c:v>
                </c:pt>
                <c:pt idx="1924">
                  <c:v>3.6293534599673709</c:v>
                </c:pt>
                <c:pt idx="1925">
                  <c:v>3.703436287393818</c:v>
                </c:pt>
                <c:pt idx="1926">
                  <c:v>3.6841733924024682</c:v>
                </c:pt>
                <c:pt idx="1927">
                  <c:v>3.6367222491923803</c:v>
                </c:pt>
                <c:pt idx="1928">
                  <c:v>3.6186431423443279</c:v>
                </c:pt>
                <c:pt idx="1929">
                  <c:v>3.5737835961449935</c:v>
                </c:pt>
                <c:pt idx="1930">
                  <c:v>3.5882270761352819</c:v>
                </c:pt>
                <c:pt idx="1931">
                  <c:v>3.6317478950580959</c:v>
                </c:pt>
                <c:pt idx="1932">
                  <c:v>3.6851299988897077</c:v>
                </c:pt>
                <c:pt idx="1933">
                  <c:v>3.6853141913258325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04-4331-9DFB-E8AF0E7A2158}"/>
            </c:ext>
          </c:extLst>
        </c:ser>
        <c:ser>
          <c:idx val="1"/>
          <c:order val="1"/>
          <c:tx>
            <c:strRef>
              <c:f>'Twitter Chart Data'!$C$1</c:f>
              <c:strCache>
                <c:ptCount val="1"/>
                <c:pt idx="0">
                  <c:v>SPY Return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'Twitter Chart Data'!$A$2:$A$1935</c:f>
              <c:numCache>
                <c:formatCode>m/d/yyyy</c:formatCode>
                <c:ptCount val="1934"/>
                <c:pt idx="0">
                  <c:v>40878</c:v>
                </c:pt>
                <c:pt idx="1">
                  <c:v>40879</c:v>
                </c:pt>
                <c:pt idx="2">
                  <c:v>40882</c:v>
                </c:pt>
                <c:pt idx="3">
                  <c:v>40883</c:v>
                </c:pt>
                <c:pt idx="4">
                  <c:v>40884</c:v>
                </c:pt>
                <c:pt idx="5">
                  <c:v>40885</c:v>
                </c:pt>
                <c:pt idx="6">
                  <c:v>40886</c:v>
                </c:pt>
                <c:pt idx="7">
                  <c:v>40889</c:v>
                </c:pt>
                <c:pt idx="8">
                  <c:v>40890</c:v>
                </c:pt>
                <c:pt idx="9">
                  <c:v>40891</c:v>
                </c:pt>
                <c:pt idx="10">
                  <c:v>40892</c:v>
                </c:pt>
                <c:pt idx="11">
                  <c:v>40893</c:v>
                </c:pt>
                <c:pt idx="12">
                  <c:v>40896</c:v>
                </c:pt>
                <c:pt idx="13">
                  <c:v>40897</c:v>
                </c:pt>
                <c:pt idx="14">
                  <c:v>40898</c:v>
                </c:pt>
                <c:pt idx="15">
                  <c:v>40899</c:v>
                </c:pt>
                <c:pt idx="16">
                  <c:v>40900</c:v>
                </c:pt>
                <c:pt idx="17">
                  <c:v>40904</c:v>
                </c:pt>
                <c:pt idx="18">
                  <c:v>40905</c:v>
                </c:pt>
                <c:pt idx="19">
                  <c:v>40906</c:v>
                </c:pt>
                <c:pt idx="20">
                  <c:v>40907</c:v>
                </c:pt>
                <c:pt idx="21">
                  <c:v>40911</c:v>
                </c:pt>
                <c:pt idx="22">
                  <c:v>40912</c:v>
                </c:pt>
                <c:pt idx="23">
                  <c:v>40913</c:v>
                </c:pt>
                <c:pt idx="24">
                  <c:v>40914</c:v>
                </c:pt>
                <c:pt idx="25">
                  <c:v>40917</c:v>
                </c:pt>
                <c:pt idx="26">
                  <c:v>40918</c:v>
                </c:pt>
                <c:pt idx="27">
                  <c:v>40919</c:v>
                </c:pt>
                <c:pt idx="28">
                  <c:v>40920</c:v>
                </c:pt>
                <c:pt idx="29">
                  <c:v>40921</c:v>
                </c:pt>
                <c:pt idx="30">
                  <c:v>40925</c:v>
                </c:pt>
                <c:pt idx="31">
                  <c:v>40926</c:v>
                </c:pt>
                <c:pt idx="32">
                  <c:v>40927</c:v>
                </c:pt>
                <c:pt idx="33">
                  <c:v>40928</c:v>
                </c:pt>
                <c:pt idx="34">
                  <c:v>40931</c:v>
                </c:pt>
                <c:pt idx="35">
                  <c:v>40932</c:v>
                </c:pt>
                <c:pt idx="36">
                  <c:v>40933</c:v>
                </c:pt>
                <c:pt idx="37">
                  <c:v>40934</c:v>
                </c:pt>
                <c:pt idx="38">
                  <c:v>40935</c:v>
                </c:pt>
                <c:pt idx="39">
                  <c:v>40938</c:v>
                </c:pt>
                <c:pt idx="40">
                  <c:v>40939</c:v>
                </c:pt>
                <c:pt idx="41">
                  <c:v>40940</c:v>
                </c:pt>
                <c:pt idx="42">
                  <c:v>40941</c:v>
                </c:pt>
                <c:pt idx="43">
                  <c:v>40942</c:v>
                </c:pt>
                <c:pt idx="44">
                  <c:v>40945</c:v>
                </c:pt>
                <c:pt idx="45">
                  <c:v>40946</c:v>
                </c:pt>
                <c:pt idx="46">
                  <c:v>40947</c:v>
                </c:pt>
                <c:pt idx="47">
                  <c:v>40948</c:v>
                </c:pt>
                <c:pt idx="48">
                  <c:v>40949</c:v>
                </c:pt>
                <c:pt idx="49">
                  <c:v>40952</c:v>
                </c:pt>
                <c:pt idx="50">
                  <c:v>40953</c:v>
                </c:pt>
                <c:pt idx="51">
                  <c:v>40954</c:v>
                </c:pt>
                <c:pt idx="52">
                  <c:v>40955</c:v>
                </c:pt>
                <c:pt idx="53">
                  <c:v>40956</c:v>
                </c:pt>
                <c:pt idx="54">
                  <c:v>40960</c:v>
                </c:pt>
                <c:pt idx="55">
                  <c:v>40961</c:v>
                </c:pt>
                <c:pt idx="56">
                  <c:v>40962</c:v>
                </c:pt>
                <c:pt idx="57">
                  <c:v>40963</c:v>
                </c:pt>
                <c:pt idx="58">
                  <c:v>40966</c:v>
                </c:pt>
                <c:pt idx="59">
                  <c:v>40967</c:v>
                </c:pt>
                <c:pt idx="60">
                  <c:v>40968</c:v>
                </c:pt>
                <c:pt idx="61">
                  <c:v>40969</c:v>
                </c:pt>
                <c:pt idx="62">
                  <c:v>40970</c:v>
                </c:pt>
                <c:pt idx="63">
                  <c:v>40973</c:v>
                </c:pt>
                <c:pt idx="64">
                  <c:v>40974</c:v>
                </c:pt>
                <c:pt idx="65">
                  <c:v>40975</c:v>
                </c:pt>
                <c:pt idx="66">
                  <c:v>40976</c:v>
                </c:pt>
                <c:pt idx="67">
                  <c:v>40977</c:v>
                </c:pt>
                <c:pt idx="68">
                  <c:v>40980</c:v>
                </c:pt>
                <c:pt idx="69">
                  <c:v>40981</c:v>
                </c:pt>
                <c:pt idx="70">
                  <c:v>40982</c:v>
                </c:pt>
                <c:pt idx="71">
                  <c:v>40983</c:v>
                </c:pt>
                <c:pt idx="72">
                  <c:v>40984</c:v>
                </c:pt>
                <c:pt idx="73">
                  <c:v>40987</c:v>
                </c:pt>
                <c:pt idx="74">
                  <c:v>40988</c:v>
                </c:pt>
                <c:pt idx="75">
                  <c:v>40989</c:v>
                </c:pt>
                <c:pt idx="76">
                  <c:v>40990</c:v>
                </c:pt>
                <c:pt idx="77">
                  <c:v>40991</c:v>
                </c:pt>
                <c:pt idx="78">
                  <c:v>40994</c:v>
                </c:pt>
                <c:pt idx="79">
                  <c:v>40995</c:v>
                </c:pt>
                <c:pt idx="80">
                  <c:v>40996</c:v>
                </c:pt>
                <c:pt idx="81">
                  <c:v>40997</c:v>
                </c:pt>
                <c:pt idx="82">
                  <c:v>40998</c:v>
                </c:pt>
                <c:pt idx="83">
                  <c:v>41001</c:v>
                </c:pt>
                <c:pt idx="84">
                  <c:v>41002</c:v>
                </c:pt>
                <c:pt idx="85">
                  <c:v>41003</c:v>
                </c:pt>
                <c:pt idx="86">
                  <c:v>41004</c:v>
                </c:pt>
                <c:pt idx="87">
                  <c:v>41008</c:v>
                </c:pt>
                <c:pt idx="88">
                  <c:v>41009</c:v>
                </c:pt>
                <c:pt idx="89">
                  <c:v>41010</c:v>
                </c:pt>
                <c:pt idx="90">
                  <c:v>41011</c:v>
                </c:pt>
                <c:pt idx="91">
                  <c:v>41012</c:v>
                </c:pt>
                <c:pt idx="92">
                  <c:v>41015</c:v>
                </c:pt>
                <c:pt idx="93">
                  <c:v>41016</c:v>
                </c:pt>
                <c:pt idx="94">
                  <c:v>41017</c:v>
                </c:pt>
                <c:pt idx="95">
                  <c:v>41018</c:v>
                </c:pt>
                <c:pt idx="96">
                  <c:v>41019</c:v>
                </c:pt>
                <c:pt idx="97">
                  <c:v>41022</c:v>
                </c:pt>
                <c:pt idx="98">
                  <c:v>41023</c:v>
                </c:pt>
                <c:pt idx="99">
                  <c:v>41024</c:v>
                </c:pt>
                <c:pt idx="100">
                  <c:v>41025</c:v>
                </c:pt>
                <c:pt idx="101">
                  <c:v>41026</c:v>
                </c:pt>
                <c:pt idx="102">
                  <c:v>41029</c:v>
                </c:pt>
                <c:pt idx="103">
                  <c:v>41030</c:v>
                </c:pt>
                <c:pt idx="104">
                  <c:v>41031</c:v>
                </c:pt>
                <c:pt idx="105">
                  <c:v>41032</c:v>
                </c:pt>
                <c:pt idx="106">
                  <c:v>41033</c:v>
                </c:pt>
                <c:pt idx="107">
                  <c:v>41036</c:v>
                </c:pt>
                <c:pt idx="108">
                  <c:v>41037</c:v>
                </c:pt>
                <c:pt idx="109">
                  <c:v>41038</c:v>
                </c:pt>
                <c:pt idx="110">
                  <c:v>41039</c:v>
                </c:pt>
                <c:pt idx="111">
                  <c:v>41040</c:v>
                </c:pt>
                <c:pt idx="112">
                  <c:v>41043</c:v>
                </c:pt>
                <c:pt idx="113">
                  <c:v>41044</c:v>
                </c:pt>
                <c:pt idx="114">
                  <c:v>41045</c:v>
                </c:pt>
                <c:pt idx="115">
                  <c:v>41046</c:v>
                </c:pt>
                <c:pt idx="116">
                  <c:v>41047</c:v>
                </c:pt>
                <c:pt idx="117">
                  <c:v>41050</c:v>
                </c:pt>
                <c:pt idx="118">
                  <c:v>41051</c:v>
                </c:pt>
                <c:pt idx="119">
                  <c:v>41052</c:v>
                </c:pt>
                <c:pt idx="120">
                  <c:v>41053</c:v>
                </c:pt>
                <c:pt idx="121">
                  <c:v>41054</c:v>
                </c:pt>
                <c:pt idx="122">
                  <c:v>41058</c:v>
                </c:pt>
                <c:pt idx="123">
                  <c:v>41059</c:v>
                </c:pt>
                <c:pt idx="124">
                  <c:v>41060</c:v>
                </c:pt>
                <c:pt idx="125">
                  <c:v>41061</c:v>
                </c:pt>
                <c:pt idx="126">
                  <c:v>41064</c:v>
                </c:pt>
                <c:pt idx="127">
                  <c:v>41065</c:v>
                </c:pt>
                <c:pt idx="128">
                  <c:v>41066</c:v>
                </c:pt>
                <c:pt idx="129">
                  <c:v>41067</c:v>
                </c:pt>
                <c:pt idx="130">
                  <c:v>41068</c:v>
                </c:pt>
                <c:pt idx="131">
                  <c:v>41071</c:v>
                </c:pt>
                <c:pt idx="132">
                  <c:v>41072</c:v>
                </c:pt>
                <c:pt idx="133">
                  <c:v>41073</c:v>
                </c:pt>
                <c:pt idx="134">
                  <c:v>41074</c:v>
                </c:pt>
                <c:pt idx="135">
                  <c:v>41075</c:v>
                </c:pt>
                <c:pt idx="136">
                  <c:v>41078</c:v>
                </c:pt>
                <c:pt idx="137">
                  <c:v>41079</c:v>
                </c:pt>
                <c:pt idx="138">
                  <c:v>41080</c:v>
                </c:pt>
                <c:pt idx="139">
                  <c:v>41081</c:v>
                </c:pt>
                <c:pt idx="140">
                  <c:v>41082</c:v>
                </c:pt>
                <c:pt idx="141">
                  <c:v>41085</c:v>
                </c:pt>
                <c:pt idx="142">
                  <c:v>41086</c:v>
                </c:pt>
                <c:pt idx="143">
                  <c:v>41087</c:v>
                </c:pt>
                <c:pt idx="144">
                  <c:v>41088</c:v>
                </c:pt>
                <c:pt idx="145">
                  <c:v>41089</c:v>
                </c:pt>
                <c:pt idx="146">
                  <c:v>41092</c:v>
                </c:pt>
                <c:pt idx="147">
                  <c:v>41093</c:v>
                </c:pt>
                <c:pt idx="148">
                  <c:v>41095</c:v>
                </c:pt>
                <c:pt idx="149">
                  <c:v>41096</c:v>
                </c:pt>
                <c:pt idx="150">
                  <c:v>41099</c:v>
                </c:pt>
                <c:pt idx="151">
                  <c:v>41100</c:v>
                </c:pt>
                <c:pt idx="152">
                  <c:v>41101</c:v>
                </c:pt>
                <c:pt idx="153">
                  <c:v>41102</c:v>
                </c:pt>
                <c:pt idx="154">
                  <c:v>41103</c:v>
                </c:pt>
                <c:pt idx="155">
                  <c:v>41106</c:v>
                </c:pt>
                <c:pt idx="156">
                  <c:v>41107</c:v>
                </c:pt>
                <c:pt idx="157">
                  <c:v>41108</c:v>
                </c:pt>
                <c:pt idx="158">
                  <c:v>41109</c:v>
                </c:pt>
                <c:pt idx="159">
                  <c:v>41110</c:v>
                </c:pt>
                <c:pt idx="160">
                  <c:v>41113</c:v>
                </c:pt>
                <c:pt idx="161">
                  <c:v>41114</c:v>
                </c:pt>
                <c:pt idx="162">
                  <c:v>41115</c:v>
                </c:pt>
                <c:pt idx="163">
                  <c:v>41116</c:v>
                </c:pt>
                <c:pt idx="164">
                  <c:v>41117</c:v>
                </c:pt>
                <c:pt idx="165">
                  <c:v>41120</c:v>
                </c:pt>
                <c:pt idx="166">
                  <c:v>41121</c:v>
                </c:pt>
                <c:pt idx="167">
                  <c:v>41122</c:v>
                </c:pt>
                <c:pt idx="168">
                  <c:v>41123</c:v>
                </c:pt>
                <c:pt idx="169">
                  <c:v>41124</c:v>
                </c:pt>
                <c:pt idx="170">
                  <c:v>41127</c:v>
                </c:pt>
                <c:pt idx="171">
                  <c:v>41128</c:v>
                </c:pt>
                <c:pt idx="172">
                  <c:v>41129</c:v>
                </c:pt>
                <c:pt idx="173">
                  <c:v>41130</c:v>
                </c:pt>
                <c:pt idx="174">
                  <c:v>41131</c:v>
                </c:pt>
                <c:pt idx="175">
                  <c:v>41134</c:v>
                </c:pt>
                <c:pt idx="176">
                  <c:v>41135</c:v>
                </c:pt>
                <c:pt idx="177">
                  <c:v>41136</c:v>
                </c:pt>
                <c:pt idx="178">
                  <c:v>41137</c:v>
                </c:pt>
                <c:pt idx="179">
                  <c:v>41138</c:v>
                </c:pt>
                <c:pt idx="180">
                  <c:v>41141</c:v>
                </c:pt>
                <c:pt idx="181">
                  <c:v>41142</c:v>
                </c:pt>
                <c:pt idx="182">
                  <c:v>41143</c:v>
                </c:pt>
                <c:pt idx="183">
                  <c:v>41144</c:v>
                </c:pt>
                <c:pt idx="184">
                  <c:v>41145</c:v>
                </c:pt>
                <c:pt idx="185">
                  <c:v>41148</c:v>
                </c:pt>
                <c:pt idx="186">
                  <c:v>41149</c:v>
                </c:pt>
                <c:pt idx="187">
                  <c:v>41150</c:v>
                </c:pt>
                <c:pt idx="188">
                  <c:v>41151</c:v>
                </c:pt>
                <c:pt idx="189">
                  <c:v>41152</c:v>
                </c:pt>
                <c:pt idx="190">
                  <c:v>41156</c:v>
                </c:pt>
                <c:pt idx="191">
                  <c:v>41157</c:v>
                </c:pt>
                <c:pt idx="192">
                  <c:v>41158</c:v>
                </c:pt>
                <c:pt idx="193">
                  <c:v>41159</c:v>
                </c:pt>
                <c:pt idx="194">
                  <c:v>41162</c:v>
                </c:pt>
                <c:pt idx="195">
                  <c:v>41163</c:v>
                </c:pt>
                <c:pt idx="196">
                  <c:v>41164</c:v>
                </c:pt>
                <c:pt idx="197">
                  <c:v>41165</c:v>
                </c:pt>
                <c:pt idx="198">
                  <c:v>41166</c:v>
                </c:pt>
                <c:pt idx="199">
                  <c:v>41169</c:v>
                </c:pt>
                <c:pt idx="200">
                  <c:v>41170</c:v>
                </c:pt>
                <c:pt idx="201">
                  <c:v>41171</c:v>
                </c:pt>
                <c:pt idx="202">
                  <c:v>41172</c:v>
                </c:pt>
                <c:pt idx="203">
                  <c:v>41173</c:v>
                </c:pt>
                <c:pt idx="204">
                  <c:v>41176</c:v>
                </c:pt>
                <c:pt idx="205">
                  <c:v>41177</c:v>
                </c:pt>
                <c:pt idx="206">
                  <c:v>41178</c:v>
                </c:pt>
                <c:pt idx="207">
                  <c:v>41179</c:v>
                </c:pt>
                <c:pt idx="208">
                  <c:v>41180</c:v>
                </c:pt>
                <c:pt idx="209">
                  <c:v>41183</c:v>
                </c:pt>
                <c:pt idx="210">
                  <c:v>41184</c:v>
                </c:pt>
                <c:pt idx="211">
                  <c:v>41185</c:v>
                </c:pt>
                <c:pt idx="212">
                  <c:v>41186</c:v>
                </c:pt>
                <c:pt idx="213">
                  <c:v>41187</c:v>
                </c:pt>
                <c:pt idx="214">
                  <c:v>41190</c:v>
                </c:pt>
                <c:pt idx="215">
                  <c:v>41191</c:v>
                </c:pt>
                <c:pt idx="216">
                  <c:v>41192</c:v>
                </c:pt>
                <c:pt idx="217">
                  <c:v>41193</c:v>
                </c:pt>
                <c:pt idx="218">
                  <c:v>41194</c:v>
                </c:pt>
                <c:pt idx="219">
                  <c:v>41197</c:v>
                </c:pt>
                <c:pt idx="220">
                  <c:v>41198</c:v>
                </c:pt>
                <c:pt idx="221">
                  <c:v>41199</c:v>
                </c:pt>
                <c:pt idx="222">
                  <c:v>41200</c:v>
                </c:pt>
                <c:pt idx="223">
                  <c:v>41201</c:v>
                </c:pt>
                <c:pt idx="224">
                  <c:v>41204</c:v>
                </c:pt>
                <c:pt idx="225">
                  <c:v>41205</c:v>
                </c:pt>
                <c:pt idx="226">
                  <c:v>41206</c:v>
                </c:pt>
                <c:pt idx="227">
                  <c:v>41207</c:v>
                </c:pt>
                <c:pt idx="228">
                  <c:v>41208</c:v>
                </c:pt>
                <c:pt idx="229">
                  <c:v>41213</c:v>
                </c:pt>
                <c:pt idx="230">
                  <c:v>41214</c:v>
                </c:pt>
                <c:pt idx="231">
                  <c:v>41215</c:v>
                </c:pt>
                <c:pt idx="232">
                  <c:v>41218</c:v>
                </c:pt>
                <c:pt idx="233">
                  <c:v>41219</c:v>
                </c:pt>
                <c:pt idx="234">
                  <c:v>41220</c:v>
                </c:pt>
                <c:pt idx="235">
                  <c:v>41221</c:v>
                </c:pt>
                <c:pt idx="236">
                  <c:v>41222</c:v>
                </c:pt>
                <c:pt idx="237">
                  <c:v>41225</c:v>
                </c:pt>
                <c:pt idx="238">
                  <c:v>41226</c:v>
                </c:pt>
                <c:pt idx="239">
                  <c:v>41227</c:v>
                </c:pt>
                <c:pt idx="240">
                  <c:v>41228</c:v>
                </c:pt>
                <c:pt idx="241">
                  <c:v>41229</c:v>
                </c:pt>
                <c:pt idx="242">
                  <c:v>41232</c:v>
                </c:pt>
                <c:pt idx="243">
                  <c:v>41233</c:v>
                </c:pt>
                <c:pt idx="244">
                  <c:v>41234</c:v>
                </c:pt>
                <c:pt idx="245">
                  <c:v>41236</c:v>
                </c:pt>
                <c:pt idx="246">
                  <c:v>41239</c:v>
                </c:pt>
                <c:pt idx="247">
                  <c:v>41240</c:v>
                </c:pt>
                <c:pt idx="248">
                  <c:v>41241</c:v>
                </c:pt>
                <c:pt idx="249">
                  <c:v>41242</c:v>
                </c:pt>
                <c:pt idx="250">
                  <c:v>41243</c:v>
                </c:pt>
                <c:pt idx="251">
                  <c:v>41246</c:v>
                </c:pt>
                <c:pt idx="252">
                  <c:v>41247</c:v>
                </c:pt>
                <c:pt idx="253">
                  <c:v>41248</c:v>
                </c:pt>
                <c:pt idx="254">
                  <c:v>41249</c:v>
                </c:pt>
                <c:pt idx="255">
                  <c:v>41250</c:v>
                </c:pt>
                <c:pt idx="256">
                  <c:v>41253</c:v>
                </c:pt>
                <c:pt idx="257">
                  <c:v>41254</c:v>
                </c:pt>
                <c:pt idx="258">
                  <c:v>41255</c:v>
                </c:pt>
                <c:pt idx="259">
                  <c:v>41256</c:v>
                </c:pt>
                <c:pt idx="260">
                  <c:v>41257</c:v>
                </c:pt>
                <c:pt idx="261">
                  <c:v>41260</c:v>
                </c:pt>
                <c:pt idx="262">
                  <c:v>41261</c:v>
                </c:pt>
                <c:pt idx="263">
                  <c:v>41262</c:v>
                </c:pt>
                <c:pt idx="264">
                  <c:v>41263</c:v>
                </c:pt>
                <c:pt idx="265">
                  <c:v>41264</c:v>
                </c:pt>
                <c:pt idx="266">
                  <c:v>41267</c:v>
                </c:pt>
                <c:pt idx="267">
                  <c:v>41269</c:v>
                </c:pt>
                <c:pt idx="268">
                  <c:v>41270</c:v>
                </c:pt>
                <c:pt idx="269">
                  <c:v>41271</c:v>
                </c:pt>
                <c:pt idx="270">
                  <c:v>41274</c:v>
                </c:pt>
                <c:pt idx="271">
                  <c:v>41276</c:v>
                </c:pt>
                <c:pt idx="272">
                  <c:v>41277</c:v>
                </c:pt>
                <c:pt idx="273">
                  <c:v>41278</c:v>
                </c:pt>
                <c:pt idx="274">
                  <c:v>41281</c:v>
                </c:pt>
                <c:pt idx="275">
                  <c:v>41282</c:v>
                </c:pt>
                <c:pt idx="276">
                  <c:v>41283</c:v>
                </c:pt>
                <c:pt idx="277">
                  <c:v>41284</c:v>
                </c:pt>
                <c:pt idx="278">
                  <c:v>41285</c:v>
                </c:pt>
                <c:pt idx="279">
                  <c:v>41288</c:v>
                </c:pt>
                <c:pt idx="280">
                  <c:v>41289</c:v>
                </c:pt>
                <c:pt idx="281">
                  <c:v>41290</c:v>
                </c:pt>
                <c:pt idx="282">
                  <c:v>41291</c:v>
                </c:pt>
                <c:pt idx="283">
                  <c:v>41292</c:v>
                </c:pt>
                <c:pt idx="284">
                  <c:v>41296</c:v>
                </c:pt>
                <c:pt idx="285">
                  <c:v>41297</c:v>
                </c:pt>
                <c:pt idx="286">
                  <c:v>41298</c:v>
                </c:pt>
                <c:pt idx="287">
                  <c:v>41299</c:v>
                </c:pt>
                <c:pt idx="288">
                  <c:v>41302</c:v>
                </c:pt>
                <c:pt idx="289">
                  <c:v>41303</c:v>
                </c:pt>
                <c:pt idx="290">
                  <c:v>41304</c:v>
                </c:pt>
                <c:pt idx="291">
                  <c:v>41305</c:v>
                </c:pt>
                <c:pt idx="292">
                  <c:v>41306</c:v>
                </c:pt>
                <c:pt idx="293">
                  <c:v>41309</c:v>
                </c:pt>
                <c:pt idx="294">
                  <c:v>41310</c:v>
                </c:pt>
                <c:pt idx="295">
                  <c:v>41311</c:v>
                </c:pt>
                <c:pt idx="296">
                  <c:v>41312</c:v>
                </c:pt>
                <c:pt idx="297">
                  <c:v>41313</c:v>
                </c:pt>
                <c:pt idx="298">
                  <c:v>41316</c:v>
                </c:pt>
                <c:pt idx="299">
                  <c:v>41317</c:v>
                </c:pt>
                <c:pt idx="300">
                  <c:v>41318</c:v>
                </c:pt>
                <c:pt idx="301">
                  <c:v>41319</c:v>
                </c:pt>
                <c:pt idx="302">
                  <c:v>41320</c:v>
                </c:pt>
                <c:pt idx="303">
                  <c:v>41324</c:v>
                </c:pt>
                <c:pt idx="304">
                  <c:v>41325</c:v>
                </c:pt>
                <c:pt idx="305">
                  <c:v>41326</c:v>
                </c:pt>
                <c:pt idx="306">
                  <c:v>41327</c:v>
                </c:pt>
                <c:pt idx="307">
                  <c:v>41330</c:v>
                </c:pt>
                <c:pt idx="308">
                  <c:v>41331</c:v>
                </c:pt>
                <c:pt idx="309">
                  <c:v>41332</c:v>
                </c:pt>
                <c:pt idx="310">
                  <c:v>41333</c:v>
                </c:pt>
                <c:pt idx="311">
                  <c:v>41334</c:v>
                </c:pt>
                <c:pt idx="312">
                  <c:v>41337</c:v>
                </c:pt>
                <c:pt idx="313">
                  <c:v>41338</c:v>
                </c:pt>
                <c:pt idx="314">
                  <c:v>41339</c:v>
                </c:pt>
                <c:pt idx="315">
                  <c:v>41340</c:v>
                </c:pt>
                <c:pt idx="316">
                  <c:v>41341</c:v>
                </c:pt>
                <c:pt idx="317">
                  <c:v>41344</c:v>
                </c:pt>
                <c:pt idx="318">
                  <c:v>41345</c:v>
                </c:pt>
                <c:pt idx="319">
                  <c:v>41346</c:v>
                </c:pt>
                <c:pt idx="320">
                  <c:v>41347</c:v>
                </c:pt>
                <c:pt idx="321">
                  <c:v>41348</c:v>
                </c:pt>
                <c:pt idx="322">
                  <c:v>41351</c:v>
                </c:pt>
                <c:pt idx="323">
                  <c:v>41352</c:v>
                </c:pt>
                <c:pt idx="324">
                  <c:v>41353</c:v>
                </c:pt>
                <c:pt idx="325">
                  <c:v>41354</c:v>
                </c:pt>
                <c:pt idx="326">
                  <c:v>41355</c:v>
                </c:pt>
                <c:pt idx="327">
                  <c:v>41358</c:v>
                </c:pt>
                <c:pt idx="328">
                  <c:v>41359</c:v>
                </c:pt>
                <c:pt idx="329">
                  <c:v>41360</c:v>
                </c:pt>
                <c:pt idx="330">
                  <c:v>41361</c:v>
                </c:pt>
                <c:pt idx="331">
                  <c:v>41365</c:v>
                </c:pt>
                <c:pt idx="332">
                  <c:v>41366</c:v>
                </c:pt>
                <c:pt idx="333">
                  <c:v>41367</c:v>
                </c:pt>
                <c:pt idx="334">
                  <c:v>41368</c:v>
                </c:pt>
                <c:pt idx="335">
                  <c:v>41369</c:v>
                </c:pt>
                <c:pt idx="336">
                  <c:v>41372</c:v>
                </c:pt>
                <c:pt idx="337">
                  <c:v>41373</c:v>
                </c:pt>
                <c:pt idx="338">
                  <c:v>41374</c:v>
                </c:pt>
                <c:pt idx="339">
                  <c:v>41375</c:v>
                </c:pt>
                <c:pt idx="340">
                  <c:v>41376</c:v>
                </c:pt>
                <c:pt idx="341">
                  <c:v>41379</c:v>
                </c:pt>
                <c:pt idx="342">
                  <c:v>41380</c:v>
                </c:pt>
                <c:pt idx="343">
                  <c:v>41381</c:v>
                </c:pt>
                <c:pt idx="344">
                  <c:v>41382</c:v>
                </c:pt>
                <c:pt idx="345">
                  <c:v>41383</c:v>
                </c:pt>
                <c:pt idx="346">
                  <c:v>41386</c:v>
                </c:pt>
                <c:pt idx="347">
                  <c:v>41387</c:v>
                </c:pt>
                <c:pt idx="348">
                  <c:v>41388</c:v>
                </c:pt>
                <c:pt idx="349">
                  <c:v>41389</c:v>
                </c:pt>
                <c:pt idx="350">
                  <c:v>41390</c:v>
                </c:pt>
                <c:pt idx="351">
                  <c:v>41393</c:v>
                </c:pt>
                <c:pt idx="352">
                  <c:v>41394</c:v>
                </c:pt>
                <c:pt idx="353">
                  <c:v>41395</c:v>
                </c:pt>
                <c:pt idx="354">
                  <c:v>41396</c:v>
                </c:pt>
                <c:pt idx="355">
                  <c:v>41397</c:v>
                </c:pt>
                <c:pt idx="356">
                  <c:v>41400</c:v>
                </c:pt>
                <c:pt idx="357">
                  <c:v>41401</c:v>
                </c:pt>
                <c:pt idx="358">
                  <c:v>41402</c:v>
                </c:pt>
                <c:pt idx="359">
                  <c:v>41403</c:v>
                </c:pt>
                <c:pt idx="360">
                  <c:v>41404</c:v>
                </c:pt>
                <c:pt idx="361">
                  <c:v>41407</c:v>
                </c:pt>
                <c:pt idx="362">
                  <c:v>41408</c:v>
                </c:pt>
                <c:pt idx="363">
                  <c:v>41409</c:v>
                </c:pt>
                <c:pt idx="364">
                  <c:v>41410</c:v>
                </c:pt>
                <c:pt idx="365">
                  <c:v>41411</c:v>
                </c:pt>
                <c:pt idx="366">
                  <c:v>41414</c:v>
                </c:pt>
                <c:pt idx="367">
                  <c:v>41415</c:v>
                </c:pt>
                <c:pt idx="368">
                  <c:v>41416</c:v>
                </c:pt>
                <c:pt idx="369">
                  <c:v>41417</c:v>
                </c:pt>
                <c:pt idx="370">
                  <c:v>41418</c:v>
                </c:pt>
                <c:pt idx="371">
                  <c:v>41422</c:v>
                </c:pt>
                <c:pt idx="372">
                  <c:v>41423</c:v>
                </c:pt>
                <c:pt idx="373">
                  <c:v>41424</c:v>
                </c:pt>
                <c:pt idx="374">
                  <c:v>41425</c:v>
                </c:pt>
                <c:pt idx="375">
                  <c:v>41428</c:v>
                </c:pt>
                <c:pt idx="376">
                  <c:v>41429</c:v>
                </c:pt>
                <c:pt idx="377">
                  <c:v>41430</c:v>
                </c:pt>
                <c:pt idx="378">
                  <c:v>41431</c:v>
                </c:pt>
                <c:pt idx="379">
                  <c:v>41432</c:v>
                </c:pt>
                <c:pt idx="380">
                  <c:v>41435</c:v>
                </c:pt>
                <c:pt idx="381">
                  <c:v>41436</c:v>
                </c:pt>
                <c:pt idx="382">
                  <c:v>41437</c:v>
                </c:pt>
                <c:pt idx="383">
                  <c:v>41438</c:v>
                </c:pt>
                <c:pt idx="384">
                  <c:v>41439</c:v>
                </c:pt>
                <c:pt idx="385">
                  <c:v>41442</c:v>
                </c:pt>
                <c:pt idx="386">
                  <c:v>41443</c:v>
                </c:pt>
                <c:pt idx="387">
                  <c:v>41444</c:v>
                </c:pt>
                <c:pt idx="388">
                  <c:v>41445</c:v>
                </c:pt>
                <c:pt idx="389">
                  <c:v>41446</c:v>
                </c:pt>
                <c:pt idx="390">
                  <c:v>41449</c:v>
                </c:pt>
                <c:pt idx="391">
                  <c:v>41450</c:v>
                </c:pt>
                <c:pt idx="392">
                  <c:v>41451</c:v>
                </c:pt>
                <c:pt idx="393">
                  <c:v>41452</c:v>
                </c:pt>
                <c:pt idx="394">
                  <c:v>41453</c:v>
                </c:pt>
                <c:pt idx="395">
                  <c:v>41456</c:v>
                </c:pt>
                <c:pt idx="396">
                  <c:v>41457</c:v>
                </c:pt>
                <c:pt idx="397">
                  <c:v>41458</c:v>
                </c:pt>
                <c:pt idx="398">
                  <c:v>41460</c:v>
                </c:pt>
                <c:pt idx="399">
                  <c:v>41463</c:v>
                </c:pt>
                <c:pt idx="400">
                  <c:v>41464</c:v>
                </c:pt>
                <c:pt idx="401">
                  <c:v>41465</c:v>
                </c:pt>
                <c:pt idx="402">
                  <c:v>41466</c:v>
                </c:pt>
                <c:pt idx="403">
                  <c:v>41467</c:v>
                </c:pt>
                <c:pt idx="404">
                  <c:v>41470</c:v>
                </c:pt>
                <c:pt idx="405">
                  <c:v>41471</c:v>
                </c:pt>
                <c:pt idx="406">
                  <c:v>41472</c:v>
                </c:pt>
                <c:pt idx="407">
                  <c:v>41473</c:v>
                </c:pt>
                <c:pt idx="408">
                  <c:v>41474</c:v>
                </c:pt>
                <c:pt idx="409">
                  <c:v>41477</c:v>
                </c:pt>
                <c:pt idx="410">
                  <c:v>41478</c:v>
                </c:pt>
                <c:pt idx="411">
                  <c:v>41479</c:v>
                </c:pt>
                <c:pt idx="412">
                  <c:v>41480</c:v>
                </c:pt>
                <c:pt idx="413">
                  <c:v>41481</c:v>
                </c:pt>
                <c:pt idx="414">
                  <c:v>41484</c:v>
                </c:pt>
                <c:pt idx="415">
                  <c:v>41485</c:v>
                </c:pt>
                <c:pt idx="416">
                  <c:v>41486</c:v>
                </c:pt>
                <c:pt idx="417">
                  <c:v>41487</c:v>
                </c:pt>
                <c:pt idx="418">
                  <c:v>41488</c:v>
                </c:pt>
                <c:pt idx="419">
                  <c:v>41491</c:v>
                </c:pt>
                <c:pt idx="420">
                  <c:v>41492</c:v>
                </c:pt>
                <c:pt idx="421">
                  <c:v>41493</c:v>
                </c:pt>
                <c:pt idx="422">
                  <c:v>41494</c:v>
                </c:pt>
                <c:pt idx="423">
                  <c:v>41495</c:v>
                </c:pt>
                <c:pt idx="424">
                  <c:v>41498</c:v>
                </c:pt>
                <c:pt idx="425">
                  <c:v>41499</c:v>
                </c:pt>
                <c:pt idx="426">
                  <c:v>41500</c:v>
                </c:pt>
                <c:pt idx="427">
                  <c:v>41501</c:v>
                </c:pt>
                <c:pt idx="428">
                  <c:v>41502</c:v>
                </c:pt>
                <c:pt idx="429">
                  <c:v>41505</c:v>
                </c:pt>
                <c:pt idx="430">
                  <c:v>41506</c:v>
                </c:pt>
                <c:pt idx="431">
                  <c:v>41507</c:v>
                </c:pt>
                <c:pt idx="432">
                  <c:v>41508</c:v>
                </c:pt>
                <c:pt idx="433">
                  <c:v>41509</c:v>
                </c:pt>
                <c:pt idx="434">
                  <c:v>41512</c:v>
                </c:pt>
                <c:pt idx="435">
                  <c:v>41513</c:v>
                </c:pt>
                <c:pt idx="436">
                  <c:v>41514</c:v>
                </c:pt>
                <c:pt idx="437">
                  <c:v>41515</c:v>
                </c:pt>
                <c:pt idx="438">
                  <c:v>41516</c:v>
                </c:pt>
                <c:pt idx="439">
                  <c:v>41520</c:v>
                </c:pt>
                <c:pt idx="440">
                  <c:v>41521</c:v>
                </c:pt>
                <c:pt idx="441">
                  <c:v>41522</c:v>
                </c:pt>
                <c:pt idx="442">
                  <c:v>41523</c:v>
                </c:pt>
                <c:pt idx="443">
                  <c:v>41526</c:v>
                </c:pt>
                <c:pt idx="444">
                  <c:v>41527</c:v>
                </c:pt>
                <c:pt idx="445">
                  <c:v>41528</c:v>
                </c:pt>
                <c:pt idx="446">
                  <c:v>41529</c:v>
                </c:pt>
                <c:pt idx="447">
                  <c:v>41530</c:v>
                </c:pt>
                <c:pt idx="448">
                  <c:v>41533</c:v>
                </c:pt>
                <c:pt idx="449">
                  <c:v>41534</c:v>
                </c:pt>
                <c:pt idx="450">
                  <c:v>41535</c:v>
                </c:pt>
                <c:pt idx="451">
                  <c:v>41536</c:v>
                </c:pt>
                <c:pt idx="452">
                  <c:v>41537</c:v>
                </c:pt>
                <c:pt idx="453">
                  <c:v>41540</c:v>
                </c:pt>
                <c:pt idx="454">
                  <c:v>41541</c:v>
                </c:pt>
                <c:pt idx="455">
                  <c:v>41542</c:v>
                </c:pt>
                <c:pt idx="456">
                  <c:v>41543</c:v>
                </c:pt>
                <c:pt idx="457">
                  <c:v>41544</c:v>
                </c:pt>
                <c:pt idx="458">
                  <c:v>41547</c:v>
                </c:pt>
                <c:pt idx="459">
                  <c:v>41548</c:v>
                </c:pt>
                <c:pt idx="460">
                  <c:v>41549</c:v>
                </c:pt>
                <c:pt idx="461">
                  <c:v>41550</c:v>
                </c:pt>
                <c:pt idx="462">
                  <c:v>41551</c:v>
                </c:pt>
                <c:pt idx="463">
                  <c:v>41554</c:v>
                </c:pt>
                <c:pt idx="464">
                  <c:v>41555</c:v>
                </c:pt>
                <c:pt idx="465">
                  <c:v>41556</c:v>
                </c:pt>
                <c:pt idx="466">
                  <c:v>41557</c:v>
                </c:pt>
                <c:pt idx="467">
                  <c:v>41558</c:v>
                </c:pt>
                <c:pt idx="468">
                  <c:v>41561</c:v>
                </c:pt>
                <c:pt idx="469">
                  <c:v>41562</c:v>
                </c:pt>
                <c:pt idx="470">
                  <c:v>41563</c:v>
                </c:pt>
                <c:pt idx="471">
                  <c:v>41564</c:v>
                </c:pt>
                <c:pt idx="472">
                  <c:v>41565</c:v>
                </c:pt>
                <c:pt idx="473">
                  <c:v>41568</c:v>
                </c:pt>
                <c:pt idx="474">
                  <c:v>41569</c:v>
                </c:pt>
                <c:pt idx="475">
                  <c:v>41570</c:v>
                </c:pt>
                <c:pt idx="476">
                  <c:v>41571</c:v>
                </c:pt>
                <c:pt idx="477">
                  <c:v>41572</c:v>
                </c:pt>
                <c:pt idx="478">
                  <c:v>41575</c:v>
                </c:pt>
                <c:pt idx="479">
                  <c:v>41576</c:v>
                </c:pt>
                <c:pt idx="480">
                  <c:v>41577</c:v>
                </c:pt>
                <c:pt idx="481">
                  <c:v>41578</c:v>
                </c:pt>
                <c:pt idx="482">
                  <c:v>41579</c:v>
                </c:pt>
                <c:pt idx="483">
                  <c:v>41582</c:v>
                </c:pt>
                <c:pt idx="484">
                  <c:v>41583</c:v>
                </c:pt>
                <c:pt idx="485">
                  <c:v>41584</c:v>
                </c:pt>
                <c:pt idx="486">
                  <c:v>41585</c:v>
                </c:pt>
                <c:pt idx="487">
                  <c:v>41586</c:v>
                </c:pt>
                <c:pt idx="488">
                  <c:v>41589</c:v>
                </c:pt>
                <c:pt idx="489">
                  <c:v>41590</c:v>
                </c:pt>
                <c:pt idx="490">
                  <c:v>41591</c:v>
                </c:pt>
                <c:pt idx="491">
                  <c:v>41592</c:v>
                </c:pt>
                <c:pt idx="492">
                  <c:v>41593</c:v>
                </c:pt>
                <c:pt idx="493">
                  <c:v>41596</c:v>
                </c:pt>
                <c:pt idx="494">
                  <c:v>41597</c:v>
                </c:pt>
                <c:pt idx="495">
                  <c:v>41598</c:v>
                </c:pt>
                <c:pt idx="496">
                  <c:v>41599</c:v>
                </c:pt>
                <c:pt idx="497">
                  <c:v>41600</c:v>
                </c:pt>
                <c:pt idx="498">
                  <c:v>41603</c:v>
                </c:pt>
                <c:pt idx="499">
                  <c:v>41604</c:v>
                </c:pt>
                <c:pt idx="500">
                  <c:v>41605</c:v>
                </c:pt>
                <c:pt idx="501">
                  <c:v>41607</c:v>
                </c:pt>
                <c:pt idx="502">
                  <c:v>41610</c:v>
                </c:pt>
                <c:pt idx="503">
                  <c:v>41611</c:v>
                </c:pt>
                <c:pt idx="504">
                  <c:v>41612</c:v>
                </c:pt>
                <c:pt idx="505">
                  <c:v>41613</c:v>
                </c:pt>
                <c:pt idx="506">
                  <c:v>41614</c:v>
                </c:pt>
                <c:pt idx="507">
                  <c:v>41617</c:v>
                </c:pt>
                <c:pt idx="508">
                  <c:v>41618</c:v>
                </c:pt>
                <c:pt idx="509">
                  <c:v>41619</c:v>
                </c:pt>
                <c:pt idx="510">
                  <c:v>41620</c:v>
                </c:pt>
                <c:pt idx="511">
                  <c:v>41621</c:v>
                </c:pt>
                <c:pt idx="512">
                  <c:v>41624</c:v>
                </c:pt>
                <c:pt idx="513">
                  <c:v>41625</c:v>
                </c:pt>
                <c:pt idx="514">
                  <c:v>41626</c:v>
                </c:pt>
                <c:pt idx="515">
                  <c:v>41627</c:v>
                </c:pt>
                <c:pt idx="516">
                  <c:v>41628</c:v>
                </c:pt>
                <c:pt idx="517">
                  <c:v>41631</c:v>
                </c:pt>
                <c:pt idx="518">
                  <c:v>41632</c:v>
                </c:pt>
                <c:pt idx="519">
                  <c:v>41634</c:v>
                </c:pt>
                <c:pt idx="520">
                  <c:v>41635</c:v>
                </c:pt>
                <c:pt idx="521">
                  <c:v>41638</c:v>
                </c:pt>
                <c:pt idx="522">
                  <c:v>41639</c:v>
                </c:pt>
                <c:pt idx="523">
                  <c:v>41641</c:v>
                </c:pt>
                <c:pt idx="524">
                  <c:v>41642</c:v>
                </c:pt>
                <c:pt idx="525">
                  <c:v>41645</c:v>
                </c:pt>
                <c:pt idx="526">
                  <c:v>41646</c:v>
                </c:pt>
                <c:pt idx="527">
                  <c:v>41647</c:v>
                </c:pt>
                <c:pt idx="528">
                  <c:v>41648</c:v>
                </c:pt>
                <c:pt idx="529">
                  <c:v>41649</c:v>
                </c:pt>
                <c:pt idx="530">
                  <c:v>41652</c:v>
                </c:pt>
                <c:pt idx="531">
                  <c:v>41653</c:v>
                </c:pt>
                <c:pt idx="532">
                  <c:v>41654</c:v>
                </c:pt>
                <c:pt idx="533">
                  <c:v>41655</c:v>
                </c:pt>
                <c:pt idx="534">
                  <c:v>41656</c:v>
                </c:pt>
                <c:pt idx="535">
                  <c:v>41660</c:v>
                </c:pt>
                <c:pt idx="536">
                  <c:v>41661</c:v>
                </c:pt>
                <c:pt idx="537">
                  <c:v>41662</c:v>
                </c:pt>
                <c:pt idx="538">
                  <c:v>41663</c:v>
                </c:pt>
                <c:pt idx="539">
                  <c:v>41666</c:v>
                </c:pt>
                <c:pt idx="540">
                  <c:v>41667</c:v>
                </c:pt>
                <c:pt idx="541">
                  <c:v>41668</c:v>
                </c:pt>
                <c:pt idx="542">
                  <c:v>41669</c:v>
                </c:pt>
                <c:pt idx="543">
                  <c:v>41670</c:v>
                </c:pt>
                <c:pt idx="544">
                  <c:v>41673</c:v>
                </c:pt>
                <c:pt idx="545">
                  <c:v>41674</c:v>
                </c:pt>
                <c:pt idx="546">
                  <c:v>41675</c:v>
                </c:pt>
                <c:pt idx="547">
                  <c:v>41676</c:v>
                </c:pt>
                <c:pt idx="548">
                  <c:v>41677</c:v>
                </c:pt>
                <c:pt idx="549">
                  <c:v>41680</c:v>
                </c:pt>
                <c:pt idx="550">
                  <c:v>41681</c:v>
                </c:pt>
                <c:pt idx="551">
                  <c:v>41682</c:v>
                </c:pt>
                <c:pt idx="552">
                  <c:v>41683</c:v>
                </c:pt>
                <c:pt idx="553">
                  <c:v>41684</c:v>
                </c:pt>
                <c:pt idx="554">
                  <c:v>41688</c:v>
                </c:pt>
                <c:pt idx="555">
                  <c:v>41689</c:v>
                </c:pt>
                <c:pt idx="556">
                  <c:v>41690</c:v>
                </c:pt>
                <c:pt idx="557">
                  <c:v>41691</c:v>
                </c:pt>
                <c:pt idx="558">
                  <c:v>41694</c:v>
                </c:pt>
                <c:pt idx="559">
                  <c:v>41695</c:v>
                </c:pt>
                <c:pt idx="560">
                  <c:v>41696</c:v>
                </c:pt>
                <c:pt idx="561">
                  <c:v>41697</c:v>
                </c:pt>
                <c:pt idx="562">
                  <c:v>41698</c:v>
                </c:pt>
                <c:pt idx="563">
                  <c:v>41701</c:v>
                </c:pt>
                <c:pt idx="564">
                  <c:v>41702</c:v>
                </c:pt>
                <c:pt idx="565">
                  <c:v>41703</c:v>
                </c:pt>
                <c:pt idx="566">
                  <c:v>41704</c:v>
                </c:pt>
                <c:pt idx="567">
                  <c:v>41705</c:v>
                </c:pt>
                <c:pt idx="568">
                  <c:v>41708</c:v>
                </c:pt>
                <c:pt idx="569">
                  <c:v>41709</c:v>
                </c:pt>
                <c:pt idx="570">
                  <c:v>41710</c:v>
                </c:pt>
                <c:pt idx="571">
                  <c:v>41711</c:v>
                </c:pt>
                <c:pt idx="572">
                  <c:v>41712</c:v>
                </c:pt>
                <c:pt idx="573">
                  <c:v>41715</c:v>
                </c:pt>
                <c:pt idx="574">
                  <c:v>41716</c:v>
                </c:pt>
                <c:pt idx="575">
                  <c:v>41717</c:v>
                </c:pt>
                <c:pt idx="576">
                  <c:v>41718</c:v>
                </c:pt>
                <c:pt idx="577">
                  <c:v>41719</c:v>
                </c:pt>
                <c:pt idx="578">
                  <c:v>41722</c:v>
                </c:pt>
                <c:pt idx="579">
                  <c:v>41723</c:v>
                </c:pt>
                <c:pt idx="580">
                  <c:v>41724</c:v>
                </c:pt>
                <c:pt idx="581">
                  <c:v>41725</c:v>
                </c:pt>
                <c:pt idx="582">
                  <c:v>41726</c:v>
                </c:pt>
                <c:pt idx="583">
                  <c:v>41729</c:v>
                </c:pt>
                <c:pt idx="584">
                  <c:v>41730</c:v>
                </c:pt>
                <c:pt idx="585">
                  <c:v>41731</c:v>
                </c:pt>
                <c:pt idx="586">
                  <c:v>41732</c:v>
                </c:pt>
                <c:pt idx="587">
                  <c:v>41733</c:v>
                </c:pt>
                <c:pt idx="588">
                  <c:v>41736</c:v>
                </c:pt>
                <c:pt idx="589">
                  <c:v>41737</c:v>
                </c:pt>
                <c:pt idx="590">
                  <c:v>41738</c:v>
                </c:pt>
                <c:pt idx="591">
                  <c:v>41739</c:v>
                </c:pt>
                <c:pt idx="592">
                  <c:v>41740</c:v>
                </c:pt>
                <c:pt idx="593">
                  <c:v>41743</c:v>
                </c:pt>
                <c:pt idx="594">
                  <c:v>41744</c:v>
                </c:pt>
                <c:pt idx="595">
                  <c:v>41745</c:v>
                </c:pt>
                <c:pt idx="596">
                  <c:v>41746</c:v>
                </c:pt>
                <c:pt idx="597">
                  <c:v>41750</c:v>
                </c:pt>
                <c:pt idx="598">
                  <c:v>41751</c:v>
                </c:pt>
                <c:pt idx="599">
                  <c:v>41752</c:v>
                </c:pt>
                <c:pt idx="600">
                  <c:v>41753</c:v>
                </c:pt>
                <c:pt idx="601">
                  <c:v>41754</c:v>
                </c:pt>
                <c:pt idx="602">
                  <c:v>41757</c:v>
                </c:pt>
                <c:pt idx="603">
                  <c:v>41758</c:v>
                </c:pt>
                <c:pt idx="604">
                  <c:v>41759</c:v>
                </c:pt>
                <c:pt idx="605">
                  <c:v>41760</c:v>
                </c:pt>
                <c:pt idx="606">
                  <c:v>41761</c:v>
                </c:pt>
                <c:pt idx="607">
                  <c:v>41764</c:v>
                </c:pt>
                <c:pt idx="608">
                  <c:v>41765</c:v>
                </c:pt>
                <c:pt idx="609">
                  <c:v>41766</c:v>
                </c:pt>
                <c:pt idx="610">
                  <c:v>41767</c:v>
                </c:pt>
                <c:pt idx="611">
                  <c:v>41768</c:v>
                </c:pt>
                <c:pt idx="612">
                  <c:v>41771</c:v>
                </c:pt>
                <c:pt idx="613">
                  <c:v>41772</c:v>
                </c:pt>
                <c:pt idx="614">
                  <c:v>41773</c:v>
                </c:pt>
                <c:pt idx="615">
                  <c:v>41774</c:v>
                </c:pt>
                <c:pt idx="616">
                  <c:v>41775</c:v>
                </c:pt>
                <c:pt idx="617">
                  <c:v>41778</c:v>
                </c:pt>
                <c:pt idx="618">
                  <c:v>41779</c:v>
                </c:pt>
                <c:pt idx="619">
                  <c:v>41780</c:v>
                </c:pt>
                <c:pt idx="620">
                  <c:v>41781</c:v>
                </c:pt>
                <c:pt idx="621">
                  <c:v>41782</c:v>
                </c:pt>
                <c:pt idx="622">
                  <c:v>41786</c:v>
                </c:pt>
                <c:pt idx="623">
                  <c:v>41787</c:v>
                </c:pt>
                <c:pt idx="624">
                  <c:v>41788</c:v>
                </c:pt>
                <c:pt idx="625">
                  <c:v>41789</c:v>
                </c:pt>
                <c:pt idx="626">
                  <c:v>41792</c:v>
                </c:pt>
                <c:pt idx="627">
                  <c:v>41793</c:v>
                </c:pt>
                <c:pt idx="628">
                  <c:v>41794</c:v>
                </c:pt>
                <c:pt idx="629">
                  <c:v>41795</c:v>
                </c:pt>
                <c:pt idx="630">
                  <c:v>41796</c:v>
                </c:pt>
                <c:pt idx="631">
                  <c:v>41799</c:v>
                </c:pt>
                <c:pt idx="632">
                  <c:v>41800</c:v>
                </c:pt>
                <c:pt idx="633">
                  <c:v>41801</c:v>
                </c:pt>
                <c:pt idx="634">
                  <c:v>41802</c:v>
                </c:pt>
                <c:pt idx="635">
                  <c:v>41803</c:v>
                </c:pt>
                <c:pt idx="636">
                  <c:v>41806</c:v>
                </c:pt>
                <c:pt idx="637">
                  <c:v>41807</c:v>
                </c:pt>
                <c:pt idx="638">
                  <c:v>41808</c:v>
                </c:pt>
                <c:pt idx="639">
                  <c:v>41809</c:v>
                </c:pt>
                <c:pt idx="640">
                  <c:v>41810</c:v>
                </c:pt>
                <c:pt idx="641">
                  <c:v>41813</c:v>
                </c:pt>
                <c:pt idx="642">
                  <c:v>41814</c:v>
                </c:pt>
                <c:pt idx="643">
                  <c:v>41815</c:v>
                </c:pt>
                <c:pt idx="644">
                  <c:v>41816</c:v>
                </c:pt>
                <c:pt idx="645">
                  <c:v>41817</c:v>
                </c:pt>
                <c:pt idx="646">
                  <c:v>41820</c:v>
                </c:pt>
                <c:pt idx="647">
                  <c:v>41821</c:v>
                </c:pt>
                <c:pt idx="648">
                  <c:v>41822</c:v>
                </c:pt>
                <c:pt idx="649">
                  <c:v>41823</c:v>
                </c:pt>
                <c:pt idx="650">
                  <c:v>41827</c:v>
                </c:pt>
                <c:pt idx="651">
                  <c:v>41828</c:v>
                </c:pt>
                <c:pt idx="652">
                  <c:v>41829</c:v>
                </c:pt>
                <c:pt idx="653">
                  <c:v>41830</c:v>
                </c:pt>
                <c:pt idx="654">
                  <c:v>41831</c:v>
                </c:pt>
                <c:pt idx="655">
                  <c:v>41834</c:v>
                </c:pt>
                <c:pt idx="656">
                  <c:v>41835</c:v>
                </c:pt>
                <c:pt idx="657">
                  <c:v>41836</c:v>
                </c:pt>
                <c:pt idx="658">
                  <c:v>41837</c:v>
                </c:pt>
                <c:pt idx="659">
                  <c:v>41838</c:v>
                </c:pt>
                <c:pt idx="660">
                  <c:v>41841</c:v>
                </c:pt>
                <c:pt idx="661">
                  <c:v>41842</c:v>
                </c:pt>
                <c:pt idx="662">
                  <c:v>41843</c:v>
                </c:pt>
                <c:pt idx="663">
                  <c:v>41844</c:v>
                </c:pt>
                <c:pt idx="664">
                  <c:v>41845</c:v>
                </c:pt>
                <c:pt idx="665">
                  <c:v>41848</c:v>
                </c:pt>
                <c:pt idx="666">
                  <c:v>41849</c:v>
                </c:pt>
                <c:pt idx="667">
                  <c:v>41850</c:v>
                </c:pt>
                <c:pt idx="668">
                  <c:v>41851</c:v>
                </c:pt>
                <c:pt idx="669">
                  <c:v>41852</c:v>
                </c:pt>
                <c:pt idx="670">
                  <c:v>41855</c:v>
                </c:pt>
                <c:pt idx="671">
                  <c:v>41856</c:v>
                </c:pt>
                <c:pt idx="672">
                  <c:v>41857</c:v>
                </c:pt>
                <c:pt idx="673">
                  <c:v>41858</c:v>
                </c:pt>
                <c:pt idx="674">
                  <c:v>41859</c:v>
                </c:pt>
                <c:pt idx="675">
                  <c:v>41862</c:v>
                </c:pt>
                <c:pt idx="676">
                  <c:v>41863</c:v>
                </c:pt>
                <c:pt idx="677">
                  <c:v>41864</c:v>
                </c:pt>
                <c:pt idx="678">
                  <c:v>41865</c:v>
                </c:pt>
                <c:pt idx="679">
                  <c:v>41866</c:v>
                </c:pt>
                <c:pt idx="680">
                  <c:v>41869</c:v>
                </c:pt>
                <c:pt idx="681">
                  <c:v>41870</c:v>
                </c:pt>
                <c:pt idx="682">
                  <c:v>41871</c:v>
                </c:pt>
                <c:pt idx="683">
                  <c:v>41872</c:v>
                </c:pt>
                <c:pt idx="684">
                  <c:v>41873</c:v>
                </c:pt>
                <c:pt idx="685">
                  <c:v>41876</c:v>
                </c:pt>
                <c:pt idx="686">
                  <c:v>41877</c:v>
                </c:pt>
                <c:pt idx="687">
                  <c:v>41878</c:v>
                </c:pt>
                <c:pt idx="688">
                  <c:v>41879</c:v>
                </c:pt>
                <c:pt idx="689">
                  <c:v>41880</c:v>
                </c:pt>
                <c:pt idx="690">
                  <c:v>41884</c:v>
                </c:pt>
                <c:pt idx="691">
                  <c:v>41885</c:v>
                </c:pt>
                <c:pt idx="692">
                  <c:v>41886</c:v>
                </c:pt>
                <c:pt idx="693">
                  <c:v>41887</c:v>
                </c:pt>
                <c:pt idx="694">
                  <c:v>41890</c:v>
                </c:pt>
                <c:pt idx="695">
                  <c:v>41891</c:v>
                </c:pt>
                <c:pt idx="696">
                  <c:v>41892</c:v>
                </c:pt>
                <c:pt idx="697">
                  <c:v>41893</c:v>
                </c:pt>
                <c:pt idx="698">
                  <c:v>41894</c:v>
                </c:pt>
                <c:pt idx="699">
                  <c:v>41897</c:v>
                </c:pt>
                <c:pt idx="700">
                  <c:v>41898</c:v>
                </c:pt>
                <c:pt idx="701">
                  <c:v>41899</c:v>
                </c:pt>
                <c:pt idx="702">
                  <c:v>41900</c:v>
                </c:pt>
                <c:pt idx="703">
                  <c:v>41901</c:v>
                </c:pt>
                <c:pt idx="704">
                  <c:v>41904</c:v>
                </c:pt>
                <c:pt idx="705">
                  <c:v>41905</c:v>
                </c:pt>
                <c:pt idx="706">
                  <c:v>41906</c:v>
                </c:pt>
                <c:pt idx="707">
                  <c:v>41907</c:v>
                </c:pt>
                <c:pt idx="708">
                  <c:v>41908</c:v>
                </c:pt>
                <c:pt idx="709">
                  <c:v>41911</c:v>
                </c:pt>
                <c:pt idx="710">
                  <c:v>41912</c:v>
                </c:pt>
                <c:pt idx="711">
                  <c:v>41913</c:v>
                </c:pt>
                <c:pt idx="712">
                  <c:v>41914</c:v>
                </c:pt>
                <c:pt idx="713">
                  <c:v>41915</c:v>
                </c:pt>
                <c:pt idx="714">
                  <c:v>41918</c:v>
                </c:pt>
                <c:pt idx="715">
                  <c:v>41919</c:v>
                </c:pt>
                <c:pt idx="716">
                  <c:v>41920</c:v>
                </c:pt>
                <c:pt idx="717">
                  <c:v>41921</c:v>
                </c:pt>
                <c:pt idx="718">
                  <c:v>41922</c:v>
                </c:pt>
                <c:pt idx="719">
                  <c:v>41925</c:v>
                </c:pt>
                <c:pt idx="720">
                  <c:v>41926</c:v>
                </c:pt>
                <c:pt idx="721">
                  <c:v>41927</c:v>
                </c:pt>
                <c:pt idx="722">
                  <c:v>41928</c:v>
                </c:pt>
                <c:pt idx="723">
                  <c:v>41929</c:v>
                </c:pt>
                <c:pt idx="724">
                  <c:v>41932</c:v>
                </c:pt>
                <c:pt idx="725">
                  <c:v>41933</c:v>
                </c:pt>
                <c:pt idx="726">
                  <c:v>41934</c:v>
                </c:pt>
                <c:pt idx="727">
                  <c:v>41935</c:v>
                </c:pt>
                <c:pt idx="728">
                  <c:v>41936</c:v>
                </c:pt>
                <c:pt idx="729">
                  <c:v>41939</c:v>
                </c:pt>
                <c:pt idx="730">
                  <c:v>41940</c:v>
                </c:pt>
                <c:pt idx="731">
                  <c:v>41941</c:v>
                </c:pt>
                <c:pt idx="732">
                  <c:v>41942</c:v>
                </c:pt>
                <c:pt idx="733">
                  <c:v>41943</c:v>
                </c:pt>
                <c:pt idx="734">
                  <c:v>41946</c:v>
                </c:pt>
                <c:pt idx="735">
                  <c:v>41947</c:v>
                </c:pt>
                <c:pt idx="736">
                  <c:v>41948</c:v>
                </c:pt>
                <c:pt idx="737">
                  <c:v>41949</c:v>
                </c:pt>
                <c:pt idx="738">
                  <c:v>41950</c:v>
                </c:pt>
                <c:pt idx="739">
                  <c:v>41953</c:v>
                </c:pt>
                <c:pt idx="740">
                  <c:v>41954</c:v>
                </c:pt>
                <c:pt idx="741">
                  <c:v>41955</c:v>
                </c:pt>
                <c:pt idx="742">
                  <c:v>41956</c:v>
                </c:pt>
                <c:pt idx="743">
                  <c:v>41957</c:v>
                </c:pt>
                <c:pt idx="744">
                  <c:v>41960</c:v>
                </c:pt>
                <c:pt idx="745">
                  <c:v>41961</c:v>
                </c:pt>
                <c:pt idx="746">
                  <c:v>41962</c:v>
                </c:pt>
                <c:pt idx="747">
                  <c:v>41963</c:v>
                </c:pt>
                <c:pt idx="748">
                  <c:v>41964</c:v>
                </c:pt>
                <c:pt idx="749">
                  <c:v>41967</c:v>
                </c:pt>
                <c:pt idx="750">
                  <c:v>41968</c:v>
                </c:pt>
                <c:pt idx="751">
                  <c:v>41969</c:v>
                </c:pt>
                <c:pt idx="752">
                  <c:v>41971</c:v>
                </c:pt>
                <c:pt idx="753">
                  <c:v>41974</c:v>
                </c:pt>
                <c:pt idx="754">
                  <c:v>41975</c:v>
                </c:pt>
                <c:pt idx="755">
                  <c:v>41976</c:v>
                </c:pt>
                <c:pt idx="756">
                  <c:v>41977</c:v>
                </c:pt>
                <c:pt idx="757">
                  <c:v>41978</c:v>
                </c:pt>
                <c:pt idx="758">
                  <c:v>41981</c:v>
                </c:pt>
                <c:pt idx="759">
                  <c:v>41982</c:v>
                </c:pt>
                <c:pt idx="760">
                  <c:v>41983</c:v>
                </c:pt>
                <c:pt idx="761">
                  <c:v>41984</c:v>
                </c:pt>
                <c:pt idx="762">
                  <c:v>41985</c:v>
                </c:pt>
                <c:pt idx="763">
                  <c:v>41988</c:v>
                </c:pt>
                <c:pt idx="764">
                  <c:v>41989</c:v>
                </c:pt>
                <c:pt idx="765">
                  <c:v>41990</c:v>
                </c:pt>
                <c:pt idx="766">
                  <c:v>41991</c:v>
                </c:pt>
                <c:pt idx="767">
                  <c:v>41992</c:v>
                </c:pt>
                <c:pt idx="768">
                  <c:v>41995</c:v>
                </c:pt>
                <c:pt idx="769">
                  <c:v>41996</c:v>
                </c:pt>
                <c:pt idx="770">
                  <c:v>41997</c:v>
                </c:pt>
                <c:pt idx="771">
                  <c:v>41999</c:v>
                </c:pt>
                <c:pt idx="772">
                  <c:v>42002</c:v>
                </c:pt>
                <c:pt idx="773">
                  <c:v>42003</c:v>
                </c:pt>
                <c:pt idx="774">
                  <c:v>42004</c:v>
                </c:pt>
                <c:pt idx="775">
                  <c:v>42006</c:v>
                </c:pt>
                <c:pt idx="776">
                  <c:v>42009</c:v>
                </c:pt>
                <c:pt idx="777">
                  <c:v>42010</c:v>
                </c:pt>
                <c:pt idx="778">
                  <c:v>42011</c:v>
                </c:pt>
                <c:pt idx="779">
                  <c:v>42012</c:v>
                </c:pt>
                <c:pt idx="780">
                  <c:v>42013</c:v>
                </c:pt>
                <c:pt idx="781">
                  <c:v>42016</c:v>
                </c:pt>
                <c:pt idx="782">
                  <c:v>42017</c:v>
                </c:pt>
                <c:pt idx="783">
                  <c:v>42018</c:v>
                </c:pt>
                <c:pt idx="784">
                  <c:v>42019</c:v>
                </c:pt>
                <c:pt idx="785">
                  <c:v>42020</c:v>
                </c:pt>
                <c:pt idx="786">
                  <c:v>42024</c:v>
                </c:pt>
                <c:pt idx="787">
                  <c:v>42025</c:v>
                </c:pt>
                <c:pt idx="788">
                  <c:v>42026</c:v>
                </c:pt>
                <c:pt idx="789">
                  <c:v>42027</c:v>
                </c:pt>
                <c:pt idx="790">
                  <c:v>42030</c:v>
                </c:pt>
                <c:pt idx="791">
                  <c:v>42031</c:v>
                </c:pt>
                <c:pt idx="792">
                  <c:v>42032</c:v>
                </c:pt>
                <c:pt idx="793">
                  <c:v>42033</c:v>
                </c:pt>
                <c:pt idx="794">
                  <c:v>42034</c:v>
                </c:pt>
                <c:pt idx="795">
                  <c:v>42037</c:v>
                </c:pt>
                <c:pt idx="796">
                  <c:v>42038</c:v>
                </c:pt>
                <c:pt idx="797">
                  <c:v>42039</c:v>
                </c:pt>
                <c:pt idx="798">
                  <c:v>42040</c:v>
                </c:pt>
                <c:pt idx="799">
                  <c:v>42041</c:v>
                </c:pt>
                <c:pt idx="800">
                  <c:v>42044</c:v>
                </c:pt>
                <c:pt idx="801">
                  <c:v>42045</c:v>
                </c:pt>
                <c:pt idx="802">
                  <c:v>42046</c:v>
                </c:pt>
                <c:pt idx="803">
                  <c:v>42047</c:v>
                </c:pt>
                <c:pt idx="804">
                  <c:v>42048</c:v>
                </c:pt>
                <c:pt idx="805">
                  <c:v>42052</c:v>
                </c:pt>
                <c:pt idx="806">
                  <c:v>42053</c:v>
                </c:pt>
                <c:pt idx="807">
                  <c:v>42054</c:v>
                </c:pt>
                <c:pt idx="808">
                  <c:v>42055</c:v>
                </c:pt>
                <c:pt idx="809">
                  <c:v>42058</c:v>
                </c:pt>
                <c:pt idx="810">
                  <c:v>42059</c:v>
                </c:pt>
                <c:pt idx="811">
                  <c:v>42060</c:v>
                </c:pt>
                <c:pt idx="812">
                  <c:v>42061</c:v>
                </c:pt>
                <c:pt idx="813">
                  <c:v>42062</c:v>
                </c:pt>
                <c:pt idx="814">
                  <c:v>42065</c:v>
                </c:pt>
                <c:pt idx="815">
                  <c:v>42066</c:v>
                </c:pt>
                <c:pt idx="816">
                  <c:v>42067</c:v>
                </c:pt>
                <c:pt idx="817">
                  <c:v>42068</c:v>
                </c:pt>
                <c:pt idx="818">
                  <c:v>42069</c:v>
                </c:pt>
                <c:pt idx="819">
                  <c:v>42072</c:v>
                </c:pt>
                <c:pt idx="820">
                  <c:v>42073</c:v>
                </c:pt>
                <c:pt idx="821">
                  <c:v>42074</c:v>
                </c:pt>
                <c:pt idx="822">
                  <c:v>42075</c:v>
                </c:pt>
                <c:pt idx="823">
                  <c:v>42076</c:v>
                </c:pt>
                <c:pt idx="824">
                  <c:v>42079</c:v>
                </c:pt>
                <c:pt idx="825">
                  <c:v>42080</c:v>
                </c:pt>
                <c:pt idx="826">
                  <c:v>42081</c:v>
                </c:pt>
                <c:pt idx="827">
                  <c:v>42082</c:v>
                </c:pt>
                <c:pt idx="828">
                  <c:v>42083</c:v>
                </c:pt>
                <c:pt idx="829">
                  <c:v>42086</c:v>
                </c:pt>
                <c:pt idx="830">
                  <c:v>42087</c:v>
                </c:pt>
                <c:pt idx="831">
                  <c:v>42088</c:v>
                </c:pt>
                <c:pt idx="832">
                  <c:v>42089</c:v>
                </c:pt>
                <c:pt idx="833">
                  <c:v>42090</c:v>
                </c:pt>
                <c:pt idx="834">
                  <c:v>42093</c:v>
                </c:pt>
                <c:pt idx="835">
                  <c:v>42094</c:v>
                </c:pt>
                <c:pt idx="836">
                  <c:v>42095</c:v>
                </c:pt>
                <c:pt idx="837">
                  <c:v>42096</c:v>
                </c:pt>
                <c:pt idx="838">
                  <c:v>42100</c:v>
                </c:pt>
                <c:pt idx="839">
                  <c:v>42101</c:v>
                </c:pt>
                <c:pt idx="840">
                  <c:v>42102</c:v>
                </c:pt>
                <c:pt idx="841">
                  <c:v>42103</c:v>
                </c:pt>
                <c:pt idx="842">
                  <c:v>42104</c:v>
                </c:pt>
                <c:pt idx="843">
                  <c:v>42107</c:v>
                </c:pt>
                <c:pt idx="844">
                  <c:v>42108</c:v>
                </c:pt>
                <c:pt idx="845">
                  <c:v>42109</c:v>
                </c:pt>
                <c:pt idx="846">
                  <c:v>42110</c:v>
                </c:pt>
                <c:pt idx="847">
                  <c:v>42111</c:v>
                </c:pt>
                <c:pt idx="848">
                  <c:v>42114</c:v>
                </c:pt>
                <c:pt idx="849">
                  <c:v>42115</c:v>
                </c:pt>
                <c:pt idx="850">
                  <c:v>42116</c:v>
                </c:pt>
                <c:pt idx="851">
                  <c:v>42117</c:v>
                </c:pt>
                <c:pt idx="852">
                  <c:v>42118</c:v>
                </c:pt>
                <c:pt idx="853">
                  <c:v>42121</c:v>
                </c:pt>
                <c:pt idx="854">
                  <c:v>42122</c:v>
                </c:pt>
                <c:pt idx="855">
                  <c:v>42123</c:v>
                </c:pt>
                <c:pt idx="856">
                  <c:v>42124</c:v>
                </c:pt>
                <c:pt idx="857">
                  <c:v>42125</c:v>
                </c:pt>
                <c:pt idx="858">
                  <c:v>42128</c:v>
                </c:pt>
                <c:pt idx="859">
                  <c:v>42129</c:v>
                </c:pt>
                <c:pt idx="860">
                  <c:v>42130</c:v>
                </c:pt>
                <c:pt idx="861">
                  <c:v>42131</c:v>
                </c:pt>
                <c:pt idx="862">
                  <c:v>42132</c:v>
                </c:pt>
                <c:pt idx="863">
                  <c:v>42135</c:v>
                </c:pt>
                <c:pt idx="864">
                  <c:v>42136</c:v>
                </c:pt>
                <c:pt idx="865">
                  <c:v>42137</c:v>
                </c:pt>
                <c:pt idx="866">
                  <c:v>42138</c:v>
                </c:pt>
                <c:pt idx="867">
                  <c:v>42139</c:v>
                </c:pt>
                <c:pt idx="868">
                  <c:v>42142</c:v>
                </c:pt>
                <c:pt idx="869">
                  <c:v>42143</c:v>
                </c:pt>
                <c:pt idx="870">
                  <c:v>42144</c:v>
                </c:pt>
                <c:pt idx="871">
                  <c:v>42145</c:v>
                </c:pt>
                <c:pt idx="872">
                  <c:v>42146</c:v>
                </c:pt>
                <c:pt idx="873">
                  <c:v>42150</c:v>
                </c:pt>
                <c:pt idx="874">
                  <c:v>42151</c:v>
                </c:pt>
                <c:pt idx="875">
                  <c:v>42152</c:v>
                </c:pt>
                <c:pt idx="876">
                  <c:v>42153</c:v>
                </c:pt>
                <c:pt idx="877">
                  <c:v>42156</c:v>
                </c:pt>
                <c:pt idx="878">
                  <c:v>42157</c:v>
                </c:pt>
                <c:pt idx="879">
                  <c:v>42158</c:v>
                </c:pt>
                <c:pt idx="880">
                  <c:v>42159</c:v>
                </c:pt>
                <c:pt idx="881">
                  <c:v>42160</c:v>
                </c:pt>
                <c:pt idx="882">
                  <c:v>42163</c:v>
                </c:pt>
                <c:pt idx="883">
                  <c:v>42164</c:v>
                </c:pt>
                <c:pt idx="884">
                  <c:v>42165</c:v>
                </c:pt>
                <c:pt idx="885">
                  <c:v>42166</c:v>
                </c:pt>
                <c:pt idx="886">
                  <c:v>42167</c:v>
                </c:pt>
                <c:pt idx="887">
                  <c:v>42170</c:v>
                </c:pt>
                <c:pt idx="888">
                  <c:v>42171</c:v>
                </c:pt>
                <c:pt idx="889">
                  <c:v>42172</c:v>
                </c:pt>
                <c:pt idx="890">
                  <c:v>42173</c:v>
                </c:pt>
                <c:pt idx="891">
                  <c:v>42174</c:v>
                </c:pt>
                <c:pt idx="892">
                  <c:v>42177</c:v>
                </c:pt>
                <c:pt idx="893">
                  <c:v>42178</c:v>
                </c:pt>
                <c:pt idx="894">
                  <c:v>42179</c:v>
                </c:pt>
                <c:pt idx="895">
                  <c:v>42180</c:v>
                </c:pt>
                <c:pt idx="896">
                  <c:v>42181</c:v>
                </c:pt>
                <c:pt idx="897">
                  <c:v>42184</c:v>
                </c:pt>
                <c:pt idx="898">
                  <c:v>42185</c:v>
                </c:pt>
                <c:pt idx="899">
                  <c:v>42186</c:v>
                </c:pt>
                <c:pt idx="900">
                  <c:v>42187</c:v>
                </c:pt>
                <c:pt idx="901">
                  <c:v>42191</c:v>
                </c:pt>
                <c:pt idx="902">
                  <c:v>42192</c:v>
                </c:pt>
                <c:pt idx="903">
                  <c:v>42193</c:v>
                </c:pt>
                <c:pt idx="904">
                  <c:v>42194</c:v>
                </c:pt>
                <c:pt idx="905">
                  <c:v>42195</c:v>
                </c:pt>
                <c:pt idx="906">
                  <c:v>42198</c:v>
                </c:pt>
                <c:pt idx="907">
                  <c:v>42199</c:v>
                </c:pt>
                <c:pt idx="908">
                  <c:v>42200</c:v>
                </c:pt>
                <c:pt idx="909">
                  <c:v>42201</c:v>
                </c:pt>
                <c:pt idx="910">
                  <c:v>42202</c:v>
                </c:pt>
                <c:pt idx="911">
                  <c:v>42205</c:v>
                </c:pt>
                <c:pt idx="912">
                  <c:v>42206</c:v>
                </c:pt>
                <c:pt idx="913">
                  <c:v>42207</c:v>
                </c:pt>
                <c:pt idx="914">
                  <c:v>42208</c:v>
                </c:pt>
                <c:pt idx="915">
                  <c:v>42209</c:v>
                </c:pt>
                <c:pt idx="916">
                  <c:v>42212</c:v>
                </c:pt>
                <c:pt idx="917">
                  <c:v>42213</c:v>
                </c:pt>
                <c:pt idx="918">
                  <c:v>42214</c:v>
                </c:pt>
                <c:pt idx="919">
                  <c:v>42215</c:v>
                </c:pt>
                <c:pt idx="920">
                  <c:v>42216</c:v>
                </c:pt>
                <c:pt idx="921">
                  <c:v>42219</c:v>
                </c:pt>
                <c:pt idx="922">
                  <c:v>42220</c:v>
                </c:pt>
                <c:pt idx="923">
                  <c:v>42221</c:v>
                </c:pt>
                <c:pt idx="924">
                  <c:v>42222</c:v>
                </c:pt>
                <c:pt idx="925">
                  <c:v>42223</c:v>
                </c:pt>
                <c:pt idx="926">
                  <c:v>42226</c:v>
                </c:pt>
                <c:pt idx="927">
                  <c:v>42227</c:v>
                </c:pt>
                <c:pt idx="928">
                  <c:v>42228</c:v>
                </c:pt>
                <c:pt idx="929">
                  <c:v>42229</c:v>
                </c:pt>
                <c:pt idx="930">
                  <c:v>42230</c:v>
                </c:pt>
                <c:pt idx="931">
                  <c:v>42233</c:v>
                </c:pt>
                <c:pt idx="932">
                  <c:v>42234</c:v>
                </c:pt>
                <c:pt idx="933">
                  <c:v>42235</c:v>
                </c:pt>
                <c:pt idx="934">
                  <c:v>42236</c:v>
                </c:pt>
                <c:pt idx="935">
                  <c:v>42237</c:v>
                </c:pt>
                <c:pt idx="936">
                  <c:v>42240</c:v>
                </c:pt>
                <c:pt idx="937">
                  <c:v>42241</c:v>
                </c:pt>
                <c:pt idx="938">
                  <c:v>42242</c:v>
                </c:pt>
                <c:pt idx="939">
                  <c:v>42243</c:v>
                </c:pt>
                <c:pt idx="940">
                  <c:v>42244</c:v>
                </c:pt>
                <c:pt idx="941">
                  <c:v>42247</c:v>
                </c:pt>
                <c:pt idx="942">
                  <c:v>42248</c:v>
                </c:pt>
                <c:pt idx="943">
                  <c:v>42249</c:v>
                </c:pt>
                <c:pt idx="944">
                  <c:v>42250</c:v>
                </c:pt>
                <c:pt idx="945">
                  <c:v>42251</c:v>
                </c:pt>
                <c:pt idx="946">
                  <c:v>42255</c:v>
                </c:pt>
                <c:pt idx="947">
                  <c:v>42256</c:v>
                </c:pt>
                <c:pt idx="948">
                  <c:v>42257</c:v>
                </c:pt>
                <c:pt idx="949">
                  <c:v>42258</c:v>
                </c:pt>
                <c:pt idx="950">
                  <c:v>42261</c:v>
                </c:pt>
                <c:pt idx="951">
                  <c:v>42262</c:v>
                </c:pt>
                <c:pt idx="952">
                  <c:v>42263</c:v>
                </c:pt>
                <c:pt idx="953">
                  <c:v>42264</c:v>
                </c:pt>
                <c:pt idx="954">
                  <c:v>42265</c:v>
                </c:pt>
                <c:pt idx="955">
                  <c:v>42268</c:v>
                </c:pt>
                <c:pt idx="956">
                  <c:v>42269</c:v>
                </c:pt>
                <c:pt idx="957">
                  <c:v>42270</c:v>
                </c:pt>
                <c:pt idx="958">
                  <c:v>42271</c:v>
                </c:pt>
                <c:pt idx="959">
                  <c:v>42272</c:v>
                </c:pt>
                <c:pt idx="960">
                  <c:v>42275</c:v>
                </c:pt>
                <c:pt idx="961">
                  <c:v>42276</c:v>
                </c:pt>
                <c:pt idx="962">
                  <c:v>42277</c:v>
                </c:pt>
                <c:pt idx="963">
                  <c:v>42278</c:v>
                </c:pt>
                <c:pt idx="964">
                  <c:v>42279</c:v>
                </c:pt>
                <c:pt idx="965">
                  <c:v>42282</c:v>
                </c:pt>
                <c:pt idx="966">
                  <c:v>42283</c:v>
                </c:pt>
                <c:pt idx="967">
                  <c:v>42284</c:v>
                </c:pt>
                <c:pt idx="968">
                  <c:v>42285</c:v>
                </c:pt>
                <c:pt idx="969">
                  <c:v>42286</c:v>
                </c:pt>
                <c:pt idx="970">
                  <c:v>42289</c:v>
                </c:pt>
                <c:pt idx="971">
                  <c:v>42290</c:v>
                </c:pt>
                <c:pt idx="972">
                  <c:v>42291</c:v>
                </c:pt>
                <c:pt idx="973">
                  <c:v>42292</c:v>
                </c:pt>
                <c:pt idx="974">
                  <c:v>42293</c:v>
                </c:pt>
                <c:pt idx="975">
                  <c:v>42296</c:v>
                </c:pt>
                <c:pt idx="976">
                  <c:v>42297</c:v>
                </c:pt>
                <c:pt idx="977">
                  <c:v>42298</c:v>
                </c:pt>
                <c:pt idx="978">
                  <c:v>42299</c:v>
                </c:pt>
                <c:pt idx="979">
                  <c:v>42300</c:v>
                </c:pt>
                <c:pt idx="980">
                  <c:v>42303</c:v>
                </c:pt>
                <c:pt idx="981">
                  <c:v>42304</c:v>
                </c:pt>
                <c:pt idx="982">
                  <c:v>42305</c:v>
                </c:pt>
                <c:pt idx="983">
                  <c:v>42306</c:v>
                </c:pt>
                <c:pt idx="984">
                  <c:v>42307</c:v>
                </c:pt>
                <c:pt idx="985">
                  <c:v>42310</c:v>
                </c:pt>
                <c:pt idx="986">
                  <c:v>42311</c:v>
                </c:pt>
                <c:pt idx="987">
                  <c:v>42312</c:v>
                </c:pt>
                <c:pt idx="988">
                  <c:v>42313</c:v>
                </c:pt>
                <c:pt idx="989">
                  <c:v>42314</c:v>
                </c:pt>
                <c:pt idx="990">
                  <c:v>42317</c:v>
                </c:pt>
                <c:pt idx="991">
                  <c:v>42318</c:v>
                </c:pt>
                <c:pt idx="992">
                  <c:v>42319</c:v>
                </c:pt>
                <c:pt idx="993">
                  <c:v>42320</c:v>
                </c:pt>
                <c:pt idx="994">
                  <c:v>42321</c:v>
                </c:pt>
                <c:pt idx="995">
                  <c:v>42324</c:v>
                </c:pt>
                <c:pt idx="996">
                  <c:v>42325</c:v>
                </c:pt>
                <c:pt idx="997">
                  <c:v>42326</c:v>
                </c:pt>
                <c:pt idx="998">
                  <c:v>42327</c:v>
                </c:pt>
                <c:pt idx="999">
                  <c:v>42328</c:v>
                </c:pt>
                <c:pt idx="1000">
                  <c:v>42331</c:v>
                </c:pt>
                <c:pt idx="1001">
                  <c:v>42332</c:v>
                </c:pt>
                <c:pt idx="1002">
                  <c:v>42333</c:v>
                </c:pt>
                <c:pt idx="1003">
                  <c:v>42335</c:v>
                </c:pt>
                <c:pt idx="1004">
                  <c:v>42338</c:v>
                </c:pt>
                <c:pt idx="1005">
                  <c:v>42339</c:v>
                </c:pt>
                <c:pt idx="1006">
                  <c:v>42340</c:v>
                </c:pt>
                <c:pt idx="1007">
                  <c:v>42341</c:v>
                </c:pt>
                <c:pt idx="1008">
                  <c:v>42342</c:v>
                </c:pt>
                <c:pt idx="1009">
                  <c:v>42345</c:v>
                </c:pt>
                <c:pt idx="1010">
                  <c:v>42346</c:v>
                </c:pt>
                <c:pt idx="1011">
                  <c:v>42347</c:v>
                </c:pt>
                <c:pt idx="1012">
                  <c:v>42348</c:v>
                </c:pt>
                <c:pt idx="1013">
                  <c:v>42349</c:v>
                </c:pt>
                <c:pt idx="1014">
                  <c:v>42352</c:v>
                </c:pt>
                <c:pt idx="1015">
                  <c:v>42353</c:v>
                </c:pt>
                <c:pt idx="1016">
                  <c:v>42354</c:v>
                </c:pt>
                <c:pt idx="1017">
                  <c:v>42355</c:v>
                </c:pt>
                <c:pt idx="1018">
                  <c:v>42356</c:v>
                </c:pt>
                <c:pt idx="1019">
                  <c:v>42359</c:v>
                </c:pt>
                <c:pt idx="1020">
                  <c:v>42360</c:v>
                </c:pt>
                <c:pt idx="1021">
                  <c:v>42361</c:v>
                </c:pt>
                <c:pt idx="1022">
                  <c:v>42362</c:v>
                </c:pt>
                <c:pt idx="1023">
                  <c:v>42366</c:v>
                </c:pt>
                <c:pt idx="1024">
                  <c:v>42367</c:v>
                </c:pt>
                <c:pt idx="1025">
                  <c:v>42368</c:v>
                </c:pt>
                <c:pt idx="1026">
                  <c:v>42369</c:v>
                </c:pt>
                <c:pt idx="1027">
                  <c:v>42373</c:v>
                </c:pt>
                <c:pt idx="1028">
                  <c:v>42374</c:v>
                </c:pt>
                <c:pt idx="1029">
                  <c:v>42375</c:v>
                </c:pt>
                <c:pt idx="1030">
                  <c:v>42376</c:v>
                </c:pt>
                <c:pt idx="1031">
                  <c:v>42377</c:v>
                </c:pt>
                <c:pt idx="1032">
                  <c:v>42380</c:v>
                </c:pt>
                <c:pt idx="1033">
                  <c:v>42381</c:v>
                </c:pt>
                <c:pt idx="1034">
                  <c:v>42382</c:v>
                </c:pt>
                <c:pt idx="1035">
                  <c:v>42383</c:v>
                </c:pt>
                <c:pt idx="1036">
                  <c:v>42384</c:v>
                </c:pt>
                <c:pt idx="1037">
                  <c:v>42388</c:v>
                </c:pt>
                <c:pt idx="1038">
                  <c:v>42389</c:v>
                </c:pt>
                <c:pt idx="1039">
                  <c:v>42390</c:v>
                </c:pt>
                <c:pt idx="1040">
                  <c:v>42391</c:v>
                </c:pt>
                <c:pt idx="1041">
                  <c:v>42394</c:v>
                </c:pt>
                <c:pt idx="1042">
                  <c:v>42395</c:v>
                </c:pt>
                <c:pt idx="1043">
                  <c:v>42396</c:v>
                </c:pt>
                <c:pt idx="1044">
                  <c:v>42397</c:v>
                </c:pt>
                <c:pt idx="1045">
                  <c:v>42398</c:v>
                </c:pt>
                <c:pt idx="1046">
                  <c:v>42401</c:v>
                </c:pt>
                <c:pt idx="1047">
                  <c:v>42402</c:v>
                </c:pt>
                <c:pt idx="1048">
                  <c:v>42403</c:v>
                </c:pt>
                <c:pt idx="1049">
                  <c:v>42404</c:v>
                </c:pt>
                <c:pt idx="1050">
                  <c:v>42405</c:v>
                </c:pt>
                <c:pt idx="1051">
                  <c:v>42408</c:v>
                </c:pt>
                <c:pt idx="1052">
                  <c:v>42409</c:v>
                </c:pt>
                <c:pt idx="1053">
                  <c:v>42410</c:v>
                </c:pt>
                <c:pt idx="1054">
                  <c:v>42411</c:v>
                </c:pt>
                <c:pt idx="1055">
                  <c:v>42412</c:v>
                </c:pt>
                <c:pt idx="1056">
                  <c:v>42416</c:v>
                </c:pt>
                <c:pt idx="1057">
                  <c:v>42417</c:v>
                </c:pt>
                <c:pt idx="1058">
                  <c:v>42418</c:v>
                </c:pt>
                <c:pt idx="1059">
                  <c:v>42419</c:v>
                </c:pt>
                <c:pt idx="1060">
                  <c:v>42422</c:v>
                </c:pt>
                <c:pt idx="1061">
                  <c:v>42423</c:v>
                </c:pt>
                <c:pt idx="1062">
                  <c:v>42424</c:v>
                </c:pt>
                <c:pt idx="1063">
                  <c:v>42425</c:v>
                </c:pt>
                <c:pt idx="1064">
                  <c:v>42426</c:v>
                </c:pt>
                <c:pt idx="1065">
                  <c:v>42429</c:v>
                </c:pt>
                <c:pt idx="1066">
                  <c:v>42430</c:v>
                </c:pt>
                <c:pt idx="1067">
                  <c:v>42431</c:v>
                </c:pt>
                <c:pt idx="1068">
                  <c:v>42432</c:v>
                </c:pt>
                <c:pt idx="1069">
                  <c:v>42433</c:v>
                </c:pt>
                <c:pt idx="1070">
                  <c:v>42436</c:v>
                </c:pt>
                <c:pt idx="1071">
                  <c:v>42437</c:v>
                </c:pt>
                <c:pt idx="1072">
                  <c:v>42438</c:v>
                </c:pt>
                <c:pt idx="1073">
                  <c:v>42439</c:v>
                </c:pt>
                <c:pt idx="1074">
                  <c:v>42440</c:v>
                </c:pt>
                <c:pt idx="1075">
                  <c:v>42443</c:v>
                </c:pt>
                <c:pt idx="1076">
                  <c:v>42444</c:v>
                </c:pt>
                <c:pt idx="1077">
                  <c:v>42445</c:v>
                </c:pt>
                <c:pt idx="1078">
                  <c:v>42446</c:v>
                </c:pt>
                <c:pt idx="1079">
                  <c:v>42447</c:v>
                </c:pt>
                <c:pt idx="1080">
                  <c:v>42450</c:v>
                </c:pt>
                <c:pt idx="1081">
                  <c:v>42451</c:v>
                </c:pt>
                <c:pt idx="1082">
                  <c:v>42452</c:v>
                </c:pt>
                <c:pt idx="1083">
                  <c:v>42453</c:v>
                </c:pt>
                <c:pt idx="1084">
                  <c:v>42457</c:v>
                </c:pt>
                <c:pt idx="1085">
                  <c:v>42458</c:v>
                </c:pt>
                <c:pt idx="1086">
                  <c:v>42459</c:v>
                </c:pt>
                <c:pt idx="1087">
                  <c:v>42460</c:v>
                </c:pt>
                <c:pt idx="1088">
                  <c:v>42461</c:v>
                </c:pt>
                <c:pt idx="1089">
                  <c:v>42464</c:v>
                </c:pt>
                <c:pt idx="1090">
                  <c:v>42465</c:v>
                </c:pt>
                <c:pt idx="1091">
                  <c:v>42466</c:v>
                </c:pt>
                <c:pt idx="1092">
                  <c:v>42467</c:v>
                </c:pt>
                <c:pt idx="1093">
                  <c:v>42468</c:v>
                </c:pt>
                <c:pt idx="1094">
                  <c:v>42471</c:v>
                </c:pt>
                <c:pt idx="1095">
                  <c:v>42472</c:v>
                </c:pt>
                <c:pt idx="1096">
                  <c:v>42473</c:v>
                </c:pt>
                <c:pt idx="1097">
                  <c:v>42474</c:v>
                </c:pt>
                <c:pt idx="1098">
                  <c:v>42475</c:v>
                </c:pt>
                <c:pt idx="1099">
                  <c:v>42478</c:v>
                </c:pt>
                <c:pt idx="1100">
                  <c:v>42479</c:v>
                </c:pt>
                <c:pt idx="1101">
                  <c:v>42480</c:v>
                </c:pt>
                <c:pt idx="1102">
                  <c:v>42481</c:v>
                </c:pt>
                <c:pt idx="1103">
                  <c:v>42482</c:v>
                </c:pt>
                <c:pt idx="1104">
                  <c:v>42485</c:v>
                </c:pt>
                <c:pt idx="1105">
                  <c:v>42486</c:v>
                </c:pt>
                <c:pt idx="1106">
                  <c:v>42487</c:v>
                </c:pt>
                <c:pt idx="1107">
                  <c:v>42488</c:v>
                </c:pt>
                <c:pt idx="1108">
                  <c:v>42489</c:v>
                </c:pt>
                <c:pt idx="1109">
                  <c:v>42492</c:v>
                </c:pt>
                <c:pt idx="1110">
                  <c:v>42493</c:v>
                </c:pt>
                <c:pt idx="1111">
                  <c:v>42494</c:v>
                </c:pt>
                <c:pt idx="1112">
                  <c:v>42495</c:v>
                </c:pt>
                <c:pt idx="1113">
                  <c:v>42496</c:v>
                </c:pt>
                <c:pt idx="1114">
                  <c:v>42499</c:v>
                </c:pt>
                <c:pt idx="1115">
                  <c:v>42500</c:v>
                </c:pt>
                <c:pt idx="1116">
                  <c:v>42501</c:v>
                </c:pt>
                <c:pt idx="1117">
                  <c:v>42502</c:v>
                </c:pt>
                <c:pt idx="1118">
                  <c:v>42503</c:v>
                </c:pt>
                <c:pt idx="1119">
                  <c:v>42506</c:v>
                </c:pt>
                <c:pt idx="1120">
                  <c:v>42507</c:v>
                </c:pt>
                <c:pt idx="1121">
                  <c:v>42508</c:v>
                </c:pt>
                <c:pt idx="1122">
                  <c:v>42509</c:v>
                </c:pt>
                <c:pt idx="1123">
                  <c:v>42510</c:v>
                </c:pt>
                <c:pt idx="1124">
                  <c:v>42513</c:v>
                </c:pt>
                <c:pt idx="1125">
                  <c:v>42514</c:v>
                </c:pt>
                <c:pt idx="1126">
                  <c:v>42515</c:v>
                </c:pt>
                <c:pt idx="1127">
                  <c:v>42516</c:v>
                </c:pt>
                <c:pt idx="1128">
                  <c:v>42517</c:v>
                </c:pt>
                <c:pt idx="1129">
                  <c:v>42521</c:v>
                </c:pt>
                <c:pt idx="1130">
                  <c:v>42522</c:v>
                </c:pt>
                <c:pt idx="1131">
                  <c:v>42523</c:v>
                </c:pt>
                <c:pt idx="1132">
                  <c:v>42524</c:v>
                </c:pt>
                <c:pt idx="1133">
                  <c:v>42527</c:v>
                </c:pt>
                <c:pt idx="1134">
                  <c:v>42528</c:v>
                </c:pt>
                <c:pt idx="1135">
                  <c:v>42529</c:v>
                </c:pt>
                <c:pt idx="1136">
                  <c:v>42530</c:v>
                </c:pt>
                <c:pt idx="1137">
                  <c:v>42531</c:v>
                </c:pt>
                <c:pt idx="1138">
                  <c:v>42534</c:v>
                </c:pt>
                <c:pt idx="1139">
                  <c:v>42535</c:v>
                </c:pt>
                <c:pt idx="1140">
                  <c:v>42536</c:v>
                </c:pt>
                <c:pt idx="1141">
                  <c:v>42537</c:v>
                </c:pt>
                <c:pt idx="1142">
                  <c:v>42538</c:v>
                </c:pt>
                <c:pt idx="1143">
                  <c:v>42541</c:v>
                </c:pt>
                <c:pt idx="1144">
                  <c:v>42542</c:v>
                </c:pt>
                <c:pt idx="1145">
                  <c:v>42543</c:v>
                </c:pt>
                <c:pt idx="1146">
                  <c:v>42544</c:v>
                </c:pt>
                <c:pt idx="1147">
                  <c:v>42545</c:v>
                </c:pt>
                <c:pt idx="1148">
                  <c:v>42548</c:v>
                </c:pt>
                <c:pt idx="1149">
                  <c:v>42549</c:v>
                </c:pt>
                <c:pt idx="1150">
                  <c:v>42550</c:v>
                </c:pt>
                <c:pt idx="1151">
                  <c:v>42551</c:v>
                </c:pt>
                <c:pt idx="1152">
                  <c:v>42552</c:v>
                </c:pt>
                <c:pt idx="1153">
                  <c:v>42556</c:v>
                </c:pt>
                <c:pt idx="1154">
                  <c:v>42557</c:v>
                </c:pt>
                <c:pt idx="1155">
                  <c:v>42558</c:v>
                </c:pt>
                <c:pt idx="1156">
                  <c:v>42559</c:v>
                </c:pt>
                <c:pt idx="1157">
                  <c:v>42562</c:v>
                </c:pt>
                <c:pt idx="1158">
                  <c:v>42563</c:v>
                </c:pt>
                <c:pt idx="1159">
                  <c:v>42564</c:v>
                </c:pt>
                <c:pt idx="1160">
                  <c:v>42565</c:v>
                </c:pt>
                <c:pt idx="1161">
                  <c:v>42566</c:v>
                </c:pt>
                <c:pt idx="1162">
                  <c:v>42569</c:v>
                </c:pt>
                <c:pt idx="1163">
                  <c:v>42570</c:v>
                </c:pt>
                <c:pt idx="1164">
                  <c:v>42571</c:v>
                </c:pt>
                <c:pt idx="1165">
                  <c:v>42572</c:v>
                </c:pt>
                <c:pt idx="1166">
                  <c:v>42573</c:v>
                </c:pt>
                <c:pt idx="1167">
                  <c:v>42576</c:v>
                </c:pt>
                <c:pt idx="1168">
                  <c:v>42577</c:v>
                </c:pt>
                <c:pt idx="1169">
                  <c:v>42578</c:v>
                </c:pt>
                <c:pt idx="1170">
                  <c:v>42579</c:v>
                </c:pt>
                <c:pt idx="1171">
                  <c:v>42580</c:v>
                </c:pt>
                <c:pt idx="1172">
                  <c:v>42583</c:v>
                </c:pt>
                <c:pt idx="1173">
                  <c:v>42584</c:v>
                </c:pt>
                <c:pt idx="1174">
                  <c:v>42585</c:v>
                </c:pt>
                <c:pt idx="1175">
                  <c:v>42586</c:v>
                </c:pt>
                <c:pt idx="1176">
                  <c:v>42587</c:v>
                </c:pt>
                <c:pt idx="1177">
                  <c:v>42590</c:v>
                </c:pt>
                <c:pt idx="1178">
                  <c:v>42591</c:v>
                </c:pt>
                <c:pt idx="1179">
                  <c:v>42592</c:v>
                </c:pt>
                <c:pt idx="1180">
                  <c:v>42593</c:v>
                </c:pt>
                <c:pt idx="1181">
                  <c:v>42594</c:v>
                </c:pt>
                <c:pt idx="1182">
                  <c:v>42597</c:v>
                </c:pt>
                <c:pt idx="1183">
                  <c:v>42598</c:v>
                </c:pt>
                <c:pt idx="1184">
                  <c:v>42599</c:v>
                </c:pt>
                <c:pt idx="1185">
                  <c:v>42600</c:v>
                </c:pt>
                <c:pt idx="1186">
                  <c:v>42601</c:v>
                </c:pt>
                <c:pt idx="1187">
                  <c:v>42604</c:v>
                </c:pt>
                <c:pt idx="1188">
                  <c:v>42605</c:v>
                </c:pt>
                <c:pt idx="1189">
                  <c:v>42606</c:v>
                </c:pt>
                <c:pt idx="1190">
                  <c:v>42607</c:v>
                </c:pt>
                <c:pt idx="1191">
                  <c:v>42608</c:v>
                </c:pt>
                <c:pt idx="1192">
                  <c:v>42611</c:v>
                </c:pt>
                <c:pt idx="1193">
                  <c:v>42612</c:v>
                </c:pt>
                <c:pt idx="1194">
                  <c:v>42613</c:v>
                </c:pt>
                <c:pt idx="1195">
                  <c:v>42614</c:v>
                </c:pt>
                <c:pt idx="1196">
                  <c:v>42615</c:v>
                </c:pt>
                <c:pt idx="1197">
                  <c:v>42619</c:v>
                </c:pt>
                <c:pt idx="1198">
                  <c:v>42620</c:v>
                </c:pt>
                <c:pt idx="1199">
                  <c:v>42621</c:v>
                </c:pt>
                <c:pt idx="1200">
                  <c:v>42622</c:v>
                </c:pt>
                <c:pt idx="1201">
                  <c:v>42625</c:v>
                </c:pt>
                <c:pt idx="1202">
                  <c:v>42626</c:v>
                </c:pt>
                <c:pt idx="1203">
                  <c:v>42627</c:v>
                </c:pt>
                <c:pt idx="1204">
                  <c:v>42628</c:v>
                </c:pt>
                <c:pt idx="1205">
                  <c:v>42629</c:v>
                </c:pt>
                <c:pt idx="1206">
                  <c:v>42632</c:v>
                </c:pt>
                <c:pt idx="1207">
                  <c:v>42633</c:v>
                </c:pt>
                <c:pt idx="1208">
                  <c:v>42634</c:v>
                </c:pt>
                <c:pt idx="1209">
                  <c:v>42635</c:v>
                </c:pt>
                <c:pt idx="1210">
                  <c:v>42636</c:v>
                </c:pt>
                <c:pt idx="1211">
                  <c:v>42639</c:v>
                </c:pt>
                <c:pt idx="1212">
                  <c:v>42640</c:v>
                </c:pt>
                <c:pt idx="1213">
                  <c:v>42641</c:v>
                </c:pt>
                <c:pt idx="1214">
                  <c:v>42642</c:v>
                </c:pt>
                <c:pt idx="1215">
                  <c:v>42643</c:v>
                </c:pt>
                <c:pt idx="1216">
                  <c:v>42646</c:v>
                </c:pt>
                <c:pt idx="1217">
                  <c:v>42647</c:v>
                </c:pt>
                <c:pt idx="1218">
                  <c:v>42648</c:v>
                </c:pt>
                <c:pt idx="1219">
                  <c:v>42649</c:v>
                </c:pt>
                <c:pt idx="1220">
                  <c:v>42650</c:v>
                </c:pt>
                <c:pt idx="1221">
                  <c:v>42653</c:v>
                </c:pt>
                <c:pt idx="1222">
                  <c:v>42654</c:v>
                </c:pt>
                <c:pt idx="1223">
                  <c:v>42655</c:v>
                </c:pt>
                <c:pt idx="1224">
                  <c:v>42656</c:v>
                </c:pt>
                <c:pt idx="1225">
                  <c:v>42657</c:v>
                </c:pt>
                <c:pt idx="1226">
                  <c:v>42660</c:v>
                </c:pt>
                <c:pt idx="1227">
                  <c:v>42661</c:v>
                </c:pt>
                <c:pt idx="1228">
                  <c:v>42662</c:v>
                </c:pt>
                <c:pt idx="1229">
                  <c:v>42663</c:v>
                </c:pt>
                <c:pt idx="1230">
                  <c:v>42664</c:v>
                </c:pt>
                <c:pt idx="1231">
                  <c:v>42667</c:v>
                </c:pt>
                <c:pt idx="1232">
                  <c:v>42668</c:v>
                </c:pt>
                <c:pt idx="1233">
                  <c:v>42669</c:v>
                </c:pt>
                <c:pt idx="1234">
                  <c:v>42670</c:v>
                </c:pt>
                <c:pt idx="1235">
                  <c:v>42671</c:v>
                </c:pt>
                <c:pt idx="1236">
                  <c:v>42674</c:v>
                </c:pt>
                <c:pt idx="1237">
                  <c:v>42675</c:v>
                </c:pt>
                <c:pt idx="1238">
                  <c:v>42676</c:v>
                </c:pt>
                <c:pt idx="1239">
                  <c:v>42677</c:v>
                </c:pt>
                <c:pt idx="1240">
                  <c:v>42678</c:v>
                </c:pt>
                <c:pt idx="1241">
                  <c:v>42681</c:v>
                </c:pt>
                <c:pt idx="1242">
                  <c:v>42682</c:v>
                </c:pt>
                <c:pt idx="1243">
                  <c:v>42683</c:v>
                </c:pt>
                <c:pt idx="1244">
                  <c:v>42684</c:v>
                </c:pt>
                <c:pt idx="1245">
                  <c:v>42685</c:v>
                </c:pt>
                <c:pt idx="1246">
                  <c:v>42688</c:v>
                </c:pt>
                <c:pt idx="1247">
                  <c:v>42689</c:v>
                </c:pt>
                <c:pt idx="1248">
                  <c:v>42690</c:v>
                </c:pt>
                <c:pt idx="1249">
                  <c:v>42691</c:v>
                </c:pt>
                <c:pt idx="1250">
                  <c:v>42692</c:v>
                </c:pt>
                <c:pt idx="1251">
                  <c:v>42695</c:v>
                </c:pt>
                <c:pt idx="1252">
                  <c:v>42696</c:v>
                </c:pt>
                <c:pt idx="1253">
                  <c:v>42697</c:v>
                </c:pt>
                <c:pt idx="1254">
                  <c:v>42699</c:v>
                </c:pt>
                <c:pt idx="1255">
                  <c:v>42702</c:v>
                </c:pt>
                <c:pt idx="1256">
                  <c:v>42703</c:v>
                </c:pt>
                <c:pt idx="1257">
                  <c:v>42704</c:v>
                </c:pt>
                <c:pt idx="1258">
                  <c:v>42705</c:v>
                </c:pt>
                <c:pt idx="1259">
                  <c:v>42706</c:v>
                </c:pt>
                <c:pt idx="1260">
                  <c:v>42709</c:v>
                </c:pt>
                <c:pt idx="1261">
                  <c:v>42710</c:v>
                </c:pt>
                <c:pt idx="1262">
                  <c:v>42711</c:v>
                </c:pt>
                <c:pt idx="1263">
                  <c:v>42712</c:v>
                </c:pt>
                <c:pt idx="1264">
                  <c:v>42713</c:v>
                </c:pt>
                <c:pt idx="1265">
                  <c:v>42716</c:v>
                </c:pt>
                <c:pt idx="1266">
                  <c:v>42717</c:v>
                </c:pt>
                <c:pt idx="1267">
                  <c:v>42718</c:v>
                </c:pt>
                <c:pt idx="1268">
                  <c:v>42719</c:v>
                </c:pt>
                <c:pt idx="1269">
                  <c:v>42720</c:v>
                </c:pt>
                <c:pt idx="1270">
                  <c:v>42723</c:v>
                </c:pt>
                <c:pt idx="1271">
                  <c:v>42724</c:v>
                </c:pt>
                <c:pt idx="1272">
                  <c:v>42725</c:v>
                </c:pt>
                <c:pt idx="1273">
                  <c:v>42726</c:v>
                </c:pt>
                <c:pt idx="1274">
                  <c:v>42727</c:v>
                </c:pt>
                <c:pt idx="1275">
                  <c:v>42731</c:v>
                </c:pt>
                <c:pt idx="1276">
                  <c:v>42732</c:v>
                </c:pt>
                <c:pt idx="1277">
                  <c:v>42733</c:v>
                </c:pt>
                <c:pt idx="1278">
                  <c:v>42734</c:v>
                </c:pt>
                <c:pt idx="1279">
                  <c:v>42738</c:v>
                </c:pt>
                <c:pt idx="1280">
                  <c:v>42739</c:v>
                </c:pt>
                <c:pt idx="1281">
                  <c:v>42740</c:v>
                </c:pt>
                <c:pt idx="1282">
                  <c:v>42741</c:v>
                </c:pt>
                <c:pt idx="1283">
                  <c:v>42744</c:v>
                </c:pt>
                <c:pt idx="1284">
                  <c:v>42745</c:v>
                </c:pt>
                <c:pt idx="1285">
                  <c:v>42746</c:v>
                </c:pt>
                <c:pt idx="1286">
                  <c:v>42747</c:v>
                </c:pt>
                <c:pt idx="1287">
                  <c:v>42748</c:v>
                </c:pt>
                <c:pt idx="1288">
                  <c:v>42752</c:v>
                </c:pt>
                <c:pt idx="1289">
                  <c:v>42753</c:v>
                </c:pt>
                <c:pt idx="1290">
                  <c:v>42754</c:v>
                </c:pt>
                <c:pt idx="1291">
                  <c:v>42755</c:v>
                </c:pt>
                <c:pt idx="1292">
                  <c:v>42758</c:v>
                </c:pt>
                <c:pt idx="1293">
                  <c:v>42759</c:v>
                </c:pt>
                <c:pt idx="1294">
                  <c:v>42760</c:v>
                </c:pt>
                <c:pt idx="1295">
                  <c:v>42761</c:v>
                </c:pt>
                <c:pt idx="1296">
                  <c:v>42762</c:v>
                </c:pt>
                <c:pt idx="1297">
                  <c:v>42765</c:v>
                </c:pt>
                <c:pt idx="1298">
                  <c:v>42766</c:v>
                </c:pt>
                <c:pt idx="1299">
                  <c:v>42767</c:v>
                </c:pt>
                <c:pt idx="1300">
                  <c:v>42768</c:v>
                </c:pt>
                <c:pt idx="1301">
                  <c:v>42769</c:v>
                </c:pt>
                <c:pt idx="1302">
                  <c:v>42772</c:v>
                </c:pt>
                <c:pt idx="1303">
                  <c:v>42773</c:v>
                </c:pt>
                <c:pt idx="1304">
                  <c:v>42774</c:v>
                </c:pt>
                <c:pt idx="1305">
                  <c:v>42775</c:v>
                </c:pt>
                <c:pt idx="1306">
                  <c:v>42776</c:v>
                </c:pt>
                <c:pt idx="1307">
                  <c:v>42779</c:v>
                </c:pt>
                <c:pt idx="1308">
                  <c:v>42780</c:v>
                </c:pt>
                <c:pt idx="1309">
                  <c:v>42781</c:v>
                </c:pt>
                <c:pt idx="1310">
                  <c:v>42782</c:v>
                </c:pt>
                <c:pt idx="1311">
                  <c:v>42783</c:v>
                </c:pt>
                <c:pt idx="1312">
                  <c:v>42787</c:v>
                </c:pt>
                <c:pt idx="1313">
                  <c:v>42788</c:v>
                </c:pt>
                <c:pt idx="1314">
                  <c:v>42789</c:v>
                </c:pt>
                <c:pt idx="1315">
                  <c:v>42790</c:v>
                </c:pt>
                <c:pt idx="1316">
                  <c:v>42793</c:v>
                </c:pt>
                <c:pt idx="1317">
                  <c:v>42794</c:v>
                </c:pt>
                <c:pt idx="1318">
                  <c:v>42795</c:v>
                </c:pt>
                <c:pt idx="1319">
                  <c:v>42796</c:v>
                </c:pt>
                <c:pt idx="1320">
                  <c:v>42797</c:v>
                </c:pt>
                <c:pt idx="1321">
                  <c:v>42800</c:v>
                </c:pt>
                <c:pt idx="1322">
                  <c:v>42801</c:v>
                </c:pt>
                <c:pt idx="1323">
                  <c:v>42802</c:v>
                </c:pt>
                <c:pt idx="1324">
                  <c:v>42803</c:v>
                </c:pt>
                <c:pt idx="1325">
                  <c:v>42804</c:v>
                </c:pt>
                <c:pt idx="1326">
                  <c:v>42807</c:v>
                </c:pt>
                <c:pt idx="1327">
                  <c:v>42808</c:v>
                </c:pt>
                <c:pt idx="1328">
                  <c:v>42809</c:v>
                </c:pt>
                <c:pt idx="1329">
                  <c:v>42810</c:v>
                </c:pt>
                <c:pt idx="1330">
                  <c:v>42811</c:v>
                </c:pt>
                <c:pt idx="1331">
                  <c:v>42814</c:v>
                </c:pt>
                <c:pt idx="1332">
                  <c:v>42815</c:v>
                </c:pt>
                <c:pt idx="1333">
                  <c:v>42816</c:v>
                </c:pt>
                <c:pt idx="1334">
                  <c:v>42817</c:v>
                </c:pt>
                <c:pt idx="1335">
                  <c:v>42818</c:v>
                </c:pt>
                <c:pt idx="1336">
                  <c:v>42821</c:v>
                </c:pt>
                <c:pt idx="1337">
                  <c:v>42822</c:v>
                </c:pt>
                <c:pt idx="1338">
                  <c:v>42823</c:v>
                </c:pt>
                <c:pt idx="1339">
                  <c:v>42824</c:v>
                </c:pt>
                <c:pt idx="1340">
                  <c:v>42825</c:v>
                </c:pt>
                <c:pt idx="1341">
                  <c:v>42828</c:v>
                </c:pt>
                <c:pt idx="1342">
                  <c:v>42829</c:v>
                </c:pt>
                <c:pt idx="1343">
                  <c:v>42830</c:v>
                </c:pt>
                <c:pt idx="1344">
                  <c:v>42831</c:v>
                </c:pt>
                <c:pt idx="1345">
                  <c:v>42832</c:v>
                </c:pt>
                <c:pt idx="1346">
                  <c:v>42835</c:v>
                </c:pt>
                <c:pt idx="1347">
                  <c:v>42836</c:v>
                </c:pt>
                <c:pt idx="1348">
                  <c:v>42837</c:v>
                </c:pt>
                <c:pt idx="1349">
                  <c:v>42838</c:v>
                </c:pt>
                <c:pt idx="1350">
                  <c:v>42842</c:v>
                </c:pt>
                <c:pt idx="1351">
                  <c:v>42843</c:v>
                </c:pt>
                <c:pt idx="1352">
                  <c:v>42844</c:v>
                </c:pt>
                <c:pt idx="1353">
                  <c:v>42845</c:v>
                </c:pt>
                <c:pt idx="1354">
                  <c:v>42846</c:v>
                </c:pt>
                <c:pt idx="1355">
                  <c:v>42849</c:v>
                </c:pt>
                <c:pt idx="1356">
                  <c:v>42850</c:v>
                </c:pt>
                <c:pt idx="1357">
                  <c:v>42851</c:v>
                </c:pt>
                <c:pt idx="1358">
                  <c:v>42852</c:v>
                </c:pt>
                <c:pt idx="1359">
                  <c:v>42853</c:v>
                </c:pt>
                <c:pt idx="1360">
                  <c:v>42856</c:v>
                </c:pt>
                <c:pt idx="1361">
                  <c:v>42857</c:v>
                </c:pt>
                <c:pt idx="1362">
                  <c:v>42858</c:v>
                </c:pt>
                <c:pt idx="1363">
                  <c:v>42859</c:v>
                </c:pt>
                <c:pt idx="1364">
                  <c:v>42860</c:v>
                </c:pt>
                <c:pt idx="1365">
                  <c:v>42863</c:v>
                </c:pt>
                <c:pt idx="1366">
                  <c:v>42864</c:v>
                </c:pt>
                <c:pt idx="1367">
                  <c:v>42865</c:v>
                </c:pt>
                <c:pt idx="1368">
                  <c:v>42866</c:v>
                </c:pt>
                <c:pt idx="1369">
                  <c:v>42867</c:v>
                </c:pt>
                <c:pt idx="1370">
                  <c:v>42870</c:v>
                </c:pt>
                <c:pt idx="1371">
                  <c:v>42871</c:v>
                </c:pt>
                <c:pt idx="1372">
                  <c:v>42872</c:v>
                </c:pt>
                <c:pt idx="1373">
                  <c:v>42873</c:v>
                </c:pt>
                <c:pt idx="1374">
                  <c:v>42874</c:v>
                </c:pt>
                <c:pt idx="1375">
                  <c:v>42877</c:v>
                </c:pt>
                <c:pt idx="1376">
                  <c:v>42878</c:v>
                </c:pt>
                <c:pt idx="1377">
                  <c:v>42879</c:v>
                </c:pt>
                <c:pt idx="1378">
                  <c:v>42880</c:v>
                </c:pt>
                <c:pt idx="1379">
                  <c:v>42881</c:v>
                </c:pt>
                <c:pt idx="1380">
                  <c:v>42885</c:v>
                </c:pt>
                <c:pt idx="1381">
                  <c:v>42886</c:v>
                </c:pt>
                <c:pt idx="1382">
                  <c:v>42887</c:v>
                </c:pt>
                <c:pt idx="1383">
                  <c:v>42888</c:v>
                </c:pt>
                <c:pt idx="1384">
                  <c:v>42891</c:v>
                </c:pt>
                <c:pt idx="1385">
                  <c:v>42892</c:v>
                </c:pt>
                <c:pt idx="1386">
                  <c:v>42893</c:v>
                </c:pt>
                <c:pt idx="1387">
                  <c:v>42894</c:v>
                </c:pt>
                <c:pt idx="1388">
                  <c:v>42895</c:v>
                </c:pt>
                <c:pt idx="1389">
                  <c:v>42898</c:v>
                </c:pt>
                <c:pt idx="1390">
                  <c:v>42899</c:v>
                </c:pt>
                <c:pt idx="1391">
                  <c:v>42900</c:v>
                </c:pt>
                <c:pt idx="1392">
                  <c:v>42901</c:v>
                </c:pt>
                <c:pt idx="1393">
                  <c:v>42902</c:v>
                </c:pt>
                <c:pt idx="1394">
                  <c:v>42905</c:v>
                </c:pt>
                <c:pt idx="1395">
                  <c:v>42906</c:v>
                </c:pt>
                <c:pt idx="1396">
                  <c:v>42907</c:v>
                </c:pt>
                <c:pt idx="1397">
                  <c:v>42908</c:v>
                </c:pt>
                <c:pt idx="1398">
                  <c:v>42909</c:v>
                </c:pt>
                <c:pt idx="1399">
                  <c:v>42912</c:v>
                </c:pt>
                <c:pt idx="1400">
                  <c:v>42913</c:v>
                </c:pt>
                <c:pt idx="1401">
                  <c:v>42914</c:v>
                </c:pt>
                <c:pt idx="1402">
                  <c:v>42915</c:v>
                </c:pt>
                <c:pt idx="1403">
                  <c:v>42916</c:v>
                </c:pt>
                <c:pt idx="1404">
                  <c:v>42919</c:v>
                </c:pt>
                <c:pt idx="1405">
                  <c:v>42921</c:v>
                </c:pt>
                <c:pt idx="1406">
                  <c:v>42922</c:v>
                </c:pt>
                <c:pt idx="1407">
                  <c:v>42923</c:v>
                </c:pt>
                <c:pt idx="1408">
                  <c:v>42926</c:v>
                </c:pt>
                <c:pt idx="1409">
                  <c:v>42927</c:v>
                </c:pt>
                <c:pt idx="1410">
                  <c:v>42928</c:v>
                </c:pt>
                <c:pt idx="1411">
                  <c:v>42929</c:v>
                </c:pt>
                <c:pt idx="1412">
                  <c:v>42930</c:v>
                </c:pt>
                <c:pt idx="1413">
                  <c:v>42933</c:v>
                </c:pt>
                <c:pt idx="1414">
                  <c:v>42934</c:v>
                </c:pt>
                <c:pt idx="1415">
                  <c:v>42935</c:v>
                </c:pt>
                <c:pt idx="1416">
                  <c:v>42936</c:v>
                </c:pt>
                <c:pt idx="1417">
                  <c:v>42937</c:v>
                </c:pt>
                <c:pt idx="1418">
                  <c:v>42940</c:v>
                </c:pt>
                <c:pt idx="1419">
                  <c:v>42941</c:v>
                </c:pt>
                <c:pt idx="1420">
                  <c:v>42942</c:v>
                </c:pt>
                <c:pt idx="1421">
                  <c:v>42943</c:v>
                </c:pt>
                <c:pt idx="1422">
                  <c:v>42944</c:v>
                </c:pt>
                <c:pt idx="1423">
                  <c:v>42947</c:v>
                </c:pt>
                <c:pt idx="1424">
                  <c:v>42948</c:v>
                </c:pt>
                <c:pt idx="1425">
                  <c:v>42949</c:v>
                </c:pt>
                <c:pt idx="1426">
                  <c:v>42950</c:v>
                </c:pt>
                <c:pt idx="1427">
                  <c:v>42951</c:v>
                </c:pt>
                <c:pt idx="1428">
                  <c:v>42954</c:v>
                </c:pt>
                <c:pt idx="1429">
                  <c:v>42955</c:v>
                </c:pt>
                <c:pt idx="1430">
                  <c:v>42956</c:v>
                </c:pt>
                <c:pt idx="1431">
                  <c:v>42957</c:v>
                </c:pt>
                <c:pt idx="1432">
                  <c:v>42958</c:v>
                </c:pt>
                <c:pt idx="1433">
                  <c:v>42961</c:v>
                </c:pt>
                <c:pt idx="1434">
                  <c:v>42962</c:v>
                </c:pt>
                <c:pt idx="1435">
                  <c:v>42963</c:v>
                </c:pt>
                <c:pt idx="1436">
                  <c:v>42964</c:v>
                </c:pt>
                <c:pt idx="1437">
                  <c:v>42965</c:v>
                </c:pt>
                <c:pt idx="1438">
                  <c:v>42968</c:v>
                </c:pt>
                <c:pt idx="1439">
                  <c:v>42969</c:v>
                </c:pt>
                <c:pt idx="1440">
                  <c:v>42970</c:v>
                </c:pt>
                <c:pt idx="1441">
                  <c:v>42971</c:v>
                </c:pt>
                <c:pt idx="1442">
                  <c:v>42972</c:v>
                </c:pt>
                <c:pt idx="1443">
                  <c:v>42975</c:v>
                </c:pt>
                <c:pt idx="1444">
                  <c:v>42976</c:v>
                </c:pt>
                <c:pt idx="1445">
                  <c:v>42977</c:v>
                </c:pt>
                <c:pt idx="1446">
                  <c:v>42978</c:v>
                </c:pt>
                <c:pt idx="1447">
                  <c:v>42979</c:v>
                </c:pt>
                <c:pt idx="1448">
                  <c:v>42983</c:v>
                </c:pt>
                <c:pt idx="1449">
                  <c:v>42984</c:v>
                </c:pt>
                <c:pt idx="1450">
                  <c:v>42985</c:v>
                </c:pt>
                <c:pt idx="1451">
                  <c:v>42986</c:v>
                </c:pt>
                <c:pt idx="1452">
                  <c:v>42989</c:v>
                </c:pt>
                <c:pt idx="1453">
                  <c:v>42990</c:v>
                </c:pt>
                <c:pt idx="1454">
                  <c:v>42991</c:v>
                </c:pt>
                <c:pt idx="1455">
                  <c:v>42992</c:v>
                </c:pt>
                <c:pt idx="1456">
                  <c:v>42993</c:v>
                </c:pt>
                <c:pt idx="1457">
                  <c:v>42996</c:v>
                </c:pt>
                <c:pt idx="1458">
                  <c:v>42997</c:v>
                </c:pt>
                <c:pt idx="1459">
                  <c:v>42998</c:v>
                </c:pt>
                <c:pt idx="1460">
                  <c:v>42999</c:v>
                </c:pt>
                <c:pt idx="1461">
                  <c:v>43000</c:v>
                </c:pt>
                <c:pt idx="1462">
                  <c:v>43003</c:v>
                </c:pt>
                <c:pt idx="1463">
                  <c:v>43004</c:v>
                </c:pt>
                <c:pt idx="1464">
                  <c:v>43005</c:v>
                </c:pt>
                <c:pt idx="1465">
                  <c:v>43006</c:v>
                </c:pt>
                <c:pt idx="1466">
                  <c:v>43007</c:v>
                </c:pt>
                <c:pt idx="1467">
                  <c:v>43010</c:v>
                </c:pt>
                <c:pt idx="1468">
                  <c:v>43011</c:v>
                </c:pt>
                <c:pt idx="1469">
                  <c:v>43012</c:v>
                </c:pt>
                <c:pt idx="1470">
                  <c:v>43013</c:v>
                </c:pt>
                <c:pt idx="1471">
                  <c:v>43014</c:v>
                </c:pt>
                <c:pt idx="1472">
                  <c:v>43017</c:v>
                </c:pt>
                <c:pt idx="1473">
                  <c:v>43018</c:v>
                </c:pt>
                <c:pt idx="1474">
                  <c:v>43019</c:v>
                </c:pt>
                <c:pt idx="1475">
                  <c:v>43020</c:v>
                </c:pt>
                <c:pt idx="1476">
                  <c:v>43021</c:v>
                </c:pt>
                <c:pt idx="1477">
                  <c:v>43024</c:v>
                </c:pt>
                <c:pt idx="1478">
                  <c:v>43025</c:v>
                </c:pt>
                <c:pt idx="1479">
                  <c:v>43026</c:v>
                </c:pt>
                <c:pt idx="1480">
                  <c:v>43027</c:v>
                </c:pt>
                <c:pt idx="1481">
                  <c:v>43028</c:v>
                </c:pt>
                <c:pt idx="1482">
                  <c:v>43031</c:v>
                </c:pt>
                <c:pt idx="1483">
                  <c:v>43032</c:v>
                </c:pt>
                <c:pt idx="1484">
                  <c:v>43033</c:v>
                </c:pt>
                <c:pt idx="1485">
                  <c:v>43034</c:v>
                </c:pt>
                <c:pt idx="1486">
                  <c:v>43035</c:v>
                </c:pt>
                <c:pt idx="1487">
                  <c:v>43038</c:v>
                </c:pt>
                <c:pt idx="1488">
                  <c:v>43039</c:v>
                </c:pt>
                <c:pt idx="1489">
                  <c:v>43040</c:v>
                </c:pt>
                <c:pt idx="1490">
                  <c:v>43041</c:v>
                </c:pt>
                <c:pt idx="1491">
                  <c:v>43042</c:v>
                </c:pt>
                <c:pt idx="1492">
                  <c:v>43045</c:v>
                </c:pt>
                <c:pt idx="1493">
                  <c:v>43046</c:v>
                </c:pt>
                <c:pt idx="1494">
                  <c:v>43047</c:v>
                </c:pt>
                <c:pt idx="1495">
                  <c:v>43048</c:v>
                </c:pt>
                <c:pt idx="1496">
                  <c:v>43049</c:v>
                </c:pt>
                <c:pt idx="1497">
                  <c:v>43052</c:v>
                </c:pt>
                <c:pt idx="1498">
                  <c:v>43053</c:v>
                </c:pt>
                <c:pt idx="1499">
                  <c:v>43054</c:v>
                </c:pt>
                <c:pt idx="1500">
                  <c:v>43055</c:v>
                </c:pt>
                <c:pt idx="1501">
                  <c:v>43056</c:v>
                </c:pt>
                <c:pt idx="1502">
                  <c:v>43059</c:v>
                </c:pt>
                <c:pt idx="1503">
                  <c:v>43060</c:v>
                </c:pt>
                <c:pt idx="1504">
                  <c:v>43061</c:v>
                </c:pt>
                <c:pt idx="1505">
                  <c:v>43063</c:v>
                </c:pt>
                <c:pt idx="1506">
                  <c:v>43066</c:v>
                </c:pt>
                <c:pt idx="1507">
                  <c:v>43067</c:v>
                </c:pt>
                <c:pt idx="1508">
                  <c:v>43068</c:v>
                </c:pt>
                <c:pt idx="1509">
                  <c:v>43069</c:v>
                </c:pt>
                <c:pt idx="1510">
                  <c:v>43070</c:v>
                </c:pt>
                <c:pt idx="1511">
                  <c:v>43073</c:v>
                </c:pt>
                <c:pt idx="1512">
                  <c:v>43074</c:v>
                </c:pt>
                <c:pt idx="1513">
                  <c:v>43075</c:v>
                </c:pt>
                <c:pt idx="1514">
                  <c:v>43076</c:v>
                </c:pt>
                <c:pt idx="1515">
                  <c:v>43077</c:v>
                </c:pt>
                <c:pt idx="1516">
                  <c:v>43080</c:v>
                </c:pt>
                <c:pt idx="1517">
                  <c:v>43081</c:v>
                </c:pt>
                <c:pt idx="1518">
                  <c:v>43082</c:v>
                </c:pt>
                <c:pt idx="1519">
                  <c:v>43083</c:v>
                </c:pt>
                <c:pt idx="1520">
                  <c:v>43084</c:v>
                </c:pt>
                <c:pt idx="1521">
                  <c:v>43087</c:v>
                </c:pt>
                <c:pt idx="1522">
                  <c:v>43088</c:v>
                </c:pt>
                <c:pt idx="1523">
                  <c:v>43089</c:v>
                </c:pt>
                <c:pt idx="1524">
                  <c:v>43090</c:v>
                </c:pt>
                <c:pt idx="1525">
                  <c:v>43091</c:v>
                </c:pt>
                <c:pt idx="1526">
                  <c:v>43095</c:v>
                </c:pt>
                <c:pt idx="1527">
                  <c:v>43096</c:v>
                </c:pt>
                <c:pt idx="1528">
                  <c:v>43097</c:v>
                </c:pt>
                <c:pt idx="1529">
                  <c:v>43098</c:v>
                </c:pt>
                <c:pt idx="1530">
                  <c:v>43102</c:v>
                </c:pt>
                <c:pt idx="1531">
                  <c:v>43103</c:v>
                </c:pt>
                <c:pt idx="1532">
                  <c:v>43104</c:v>
                </c:pt>
                <c:pt idx="1533">
                  <c:v>43105</c:v>
                </c:pt>
                <c:pt idx="1534">
                  <c:v>43108</c:v>
                </c:pt>
                <c:pt idx="1535">
                  <c:v>43109</c:v>
                </c:pt>
                <c:pt idx="1536">
                  <c:v>43110</c:v>
                </c:pt>
                <c:pt idx="1537">
                  <c:v>43111</c:v>
                </c:pt>
                <c:pt idx="1538">
                  <c:v>43112</c:v>
                </c:pt>
                <c:pt idx="1539">
                  <c:v>43116</c:v>
                </c:pt>
                <c:pt idx="1540">
                  <c:v>43117</c:v>
                </c:pt>
                <c:pt idx="1541">
                  <c:v>43118</c:v>
                </c:pt>
                <c:pt idx="1542">
                  <c:v>43119</c:v>
                </c:pt>
                <c:pt idx="1543">
                  <c:v>43122</c:v>
                </c:pt>
                <c:pt idx="1544">
                  <c:v>43123</c:v>
                </c:pt>
                <c:pt idx="1545">
                  <c:v>43124</c:v>
                </c:pt>
                <c:pt idx="1546">
                  <c:v>43125</c:v>
                </c:pt>
                <c:pt idx="1547">
                  <c:v>43126</c:v>
                </c:pt>
                <c:pt idx="1548">
                  <c:v>43129</c:v>
                </c:pt>
                <c:pt idx="1549">
                  <c:v>43130</c:v>
                </c:pt>
                <c:pt idx="1550">
                  <c:v>43131</c:v>
                </c:pt>
                <c:pt idx="1551">
                  <c:v>43132</c:v>
                </c:pt>
                <c:pt idx="1552">
                  <c:v>43133</c:v>
                </c:pt>
                <c:pt idx="1553">
                  <c:v>43136</c:v>
                </c:pt>
                <c:pt idx="1554">
                  <c:v>43137</c:v>
                </c:pt>
                <c:pt idx="1555">
                  <c:v>43138</c:v>
                </c:pt>
                <c:pt idx="1556">
                  <c:v>43139</c:v>
                </c:pt>
                <c:pt idx="1557">
                  <c:v>43140</c:v>
                </c:pt>
                <c:pt idx="1558">
                  <c:v>43143</c:v>
                </c:pt>
                <c:pt idx="1559">
                  <c:v>43144</c:v>
                </c:pt>
                <c:pt idx="1560">
                  <c:v>43145</c:v>
                </c:pt>
                <c:pt idx="1561">
                  <c:v>43146</c:v>
                </c:pt>
                <c:pt idx="1562">
                  <c:v>43147</c:v>
                </c:pt>
                <c:pt idx="1563">
                  <c:v>43151</c:v>
                </c:pt>
                <c:pt idx="1564">
                  <c:v>43152</c:v>
                </c:pt>
                <c:pt idx="1565">
                  <c:v>43153</c:v>
                </c:pt>
                <c:pt idx="1566">
                  <c:v>43154</c:v>
                </c:pt>
                <c:pt idx="1567">
                  <c:v>43157</c:v>
                </c:pt>
                <c:pt idx="1568">
                  <c:v>43158</c:v>
                </c:pt>
                <c:pt idx="1569">
                  <c:v>43159</c:v>
                </c:pt>
                <c:pt idx="1570">
                  <c:v>43160</c:v>
                </c:pt>
                <c:pt idx="1571">
                  <c:v>43161</c:v>
                </c:pt>
                <c:pt idx="1572">
                  <c:v>43164</c:v>
                </c:pt>
                <c:pt idx="1573">
                  <c:v>43165</c:v>
                </c:pt>
                <c:pt idx="1574">
                  <c:v>43166</c:v>
                </c:pt>
                <c:pt idx="1575">
                  <c:v>43167</c:v>
                </c:pt>
                <c:pt idx="1576">
                  <c:v>43168</c:v>
                </c:pt>
                <c:pt idx="1577">
                  <c:v>43171</c:v>
                </c:pt>
                <c:pt idx="1578">
                  <c:v>43172</c:v>
                </c:pt>
                <c:pt idx="1579">
                  <c:v>43173</c:v>
                </c:pt>
                <c:pt idx="1580">
                  <c:v>43174</c:v>
                </c:pt>
                <c:pt idx="1581">
                  <c:v>43175</c:v>
                </c:pt>
                <c:pt idx="1582">
                  <c:v>43178</c:v>
                </c:pt>
                <c:pt idx="1583">
                  <c:v>43179</c:v>
                </c:pt>
                <c:pt idx="1584">
                  <c:v>43180</c:v>
                </c:pt>
                <c:pt idx="1585">
                  <c:v>43181</c:v>
                </c:pt>
                <c:pt idx="1586">
                  <c:v>43182</c:v>
                </c:pt>
                <c:pt idx="1587">
                  <c:v>43185</c:v>
                </c:pt>
                <c:pt idx="1588">
                  <c:v>43186</c:v>
                </c:pt>
                <c:pt idx="1589">
                  <c:v>43187</c:v>
                </c:pt>
                <c:pt idx="1590">
                  <c:v>43188</c:v>
                </c:pt>
                <c:pt idx="1591">
                  <c:v>43192</c:v>
                </c:pt>
                <c:pt idx="1592">
                  <c:v>43193</c:v>
                </c:pt>
                <c:pt idx="1593">
                  <c:v>43194</c:v>
                </c:pt>
                <c:pt idx="1594">
                  <c:v>43195</c:v>
                </c:pt>
                <c:pt idx="1595">
                  <c:v>43196</c:v>
                </c:pt>
                <c:pt idx="1596">
                  <c:v>43199</c:v>
                </c:pt>
                <c:pt idx="1597">
                  <c:v>43200</c:v>
                </c:pt>
                <c:pt idx="1598">
                  <c:v>43201</c:v>
                </c:pt>
                <c:pt idx="1599">
                  <c:v>43202</c:v>
                </c:pt>
                <c:pt idx="1600">
                  <c:v>43203</c:v>
                </c:pt>
                <c:pt idx="1601">
                  <c:v>43206</c:v>
                </c:pt>
                <c:pt idx="1602">
                  <c:v>43207</c:v>
                </c:pt>
                <c:pt idx="1603">
                  <c:v>43208</c:v>
                </c:pt>
                <c:pt idx="1604">
                  <c:v>43209</c:v>
                </c:pt>
                <c:pt idx="1605">
                  <c:v>43210</c:v>
                </c:pt>
                <c:pt idx="1606">
                  <c:v>43213</c:v>
                </c:pt>
                <c:pt idx="1607">
                  <c:v>43214</c:v>
                </c:pt>
                <c:pt idx="1608">
                  <c:v>43215</c:v>
                </c:pt>
                <c:pt idx="1609">
                  <c:v>43216</c:v>
                </c:pt>
                <c:pt idx="1610">
                  <c:v>43217</c:v>
                </c:pt>
                <c:pt idx="1611">
                  <c:v>43220</c:v>
                </c:pt>
                <c:pt idx="1612">
                  <c:v>43221</c:v>
                </c:pt>
                <c:pt idx="1613">
                  <c:v>43222</c:v>
                </c:pt>
                <c:pt idx="1614">
                  <c:v>43223</c:v>
                </c:pt>
                <c:pt idx="1615">
                  <c:v>43224</c:v>
                </c:pt>
                <c:pt idx="1616">
                  <c:v>43227</c:v>
                </c:pt>
                <c:pt idx="1617">
                  <c:v>43228</c:v>
                </c:pt>
                <c:pt idx="1618">
                  <c:v>43229</c:v>
                </c:pt>
                <c:pt idx="1619">
                  <c:v>43230</c:v>
                </c:pt>
                <c:pt idx="1620">
                  <c:v>43231</c:v>
                </c:pt>
                <c:pt idx="1621">
                  <c:v>43234</c:v>
                </c:pt>
                <c:pt idx="1622">
                  <c:v>43235</c:v>
                </c:pt>
                <c:pt idx="1623">
                  <c:v>43236</c:v>
                </c:pt>
                <c:pt idx="1624">
                  <c:v>43237</c:v>
                </c:pt>
                <c:pt idx="1625">
                  <c:v>43238</c:v>
                </c:pt>
                <c:pt idx="1626">
                  <c:v>43241</c:v>
                </c:pt>
                <c:pt idx="1627">
                  <c:v>43242</c:v>
                </c:pt>
                <c:pt idx="1628">
                  <c:v>43243</c:v>
                </c:pt>
                <c:pt idx="1629">
                  <c:v>43244</c:v>
                </c:pt>
                <c:pt idx="1630">
                  <c:v>43245</c:v>
                </c:pt>
                <c:pt idx="1631">
                  <c:v>43249</c:v>
                </c:pt>
                <c:pt idx="1632">
                  <c:v>43250</c:v>
                </c:pt>
                <c:pt idx="1633">
                  <c:v>43251</c:v>
                </c:pt>
                <c:pt idx="1634">
                  <c:v>43252</c:v>
                </c:pt>
                <c:pt idx="1635">
                  <c:v>43255</c:v>
                </c:pt>
                <c:pt idx="1636">
                  <c:v>43256</c:v>
                </c:pt>
                <c:pt idx="1637">
                  <c:v>43257</c:v>
                </c:pt>
                <c:pt idx="1638">
                  <c:v>43258</c:v>
                </c:pt>
                <c:pt idx="1639">
                  <c:v>43259</c:v>
                </c:pt>
                <c:pt idx="1640">
                  <c:v>43262</c:v>
                </c:pt>
                <c:pt idx="1641">
                  <c:v>43263</c:v>
                </c:pt>
                <c:pt idx="1642">
                  <c:v>43264</c:v>
                </c:pt>
                <c:pt idx="1643">
                  <c:v>43265</c:v>
                </c:pt>
                <c:pt idx="1644">
                  <c:v>43266</c:v>
                </c:pt>
                <c:pt idx="1645">
                  <c:v>43269</c:v>
                </c:pt>
                <c:pt idx="1646">
                  <c:v>43270</c:v>
                </c:pt>
                <c:pt idx="1647">
                  <c:v>43271</c:v>
                </c:pt>
                <c:pt idx="1648">
                  <c:v>43272</c:v>
                </c:pt>
                <c:pt idx="1649">
                  <c:v>43273</c:v>
                </c:pt>
                <c:pt idx="1650">
                  <c:v>43276</c:v>
                </c:pt>
                <c:pt idx="1651">
                  <c:v>43277</c:v>
                </c:pt>
                <c:pt idx="1652">
                  <c:v>43278</c:v>
                </c:pt>
                <c:pt idx="1653">
                  <c:v>43279</c:v>
                </c:pt>
                <c:pt idx="1654">
                  <c:v>43280</c:v>
                </c:pt>
                <c:pt idx="1655">
                  <c:v>43283</c:v>
                </c:pt>
                <c:pt idx="1656">
                  <c:v>43284</c:v>
                </c:pt>
                <c:pt idx="1657">
                  <c:v>43286</c:v>
                </c:pt>
                <c:pt idx="1658">
                  <c:v>43287</c:v>
                </c:pt>
                <c:pt idx="1659">
                  <c:v>43290</c:v>
                </c:pt>
                <c:pt idx="1660">
                  <c:v>43291</c:v>
                </c:pt>
                <c:pt idx="1661">
                  <c:v>43292</c:v>
                </c:pt>
                <c:pt idx="1662">
                  <c:v>43293</c:v>
                </c:pt>
                <c:pt idx="1663">
                  <c:v>43294</c:v>
                </c:pt>
                <c:pt idx="1664">
                  <c:v>43297</c:v>
                </c:pt>
                <c:pt idx="1665">
                  <c:v>43298</c:v>
                </c:pt>
                <c:pt idx="1666">
                  <c:v>43299</c:v>
                </c:pt>
                <c:pt idx="1667">
                  <c:v>43300</c:v>
                </c:pt>
                <c:pt idx="1668">
                  <c:v>43301</c:v>
                </c:pt>
                <c:pt idx="1669">
                  <c:v>43304</c:v>
                </c:pt>
                <c:pt idx="1670">
                  <c:v>43305</c:v>
                </c:pt>
                <c:pt idx="1671">
                  <c:v>43306</c:v>
                </c:pt>
                <c:pt idx="1672">
                  <c:v>43307</c:v>
                </c:pt>
                <c:pt idx="1673">
                  <c:v>43308</c:v>
                </c:pt>
                <c:pt idx="1674">
                  <c:v>43311</c:v>
                </c:pt>
                <c:pt idx="1675">
                  <c:v>43312</c:v>
                </c:pt>
                <c:pt idx="1676">
                  <c:v>43313</c:v>
                </c:pt>
                <c:pt idx="1677">
                  <c:v>43314</c:v>
                </c:pt>
                <c:pt idx="1678">
                  <c:v>43315</c:v>
                </c:pt>
                <c:pt idx="1679">
                  <c:v>43318</c:v>
                </c:pt>
                <c:pt idx="1680">
                  <c:v>43319</c:v>
                </c:pt>
                <c:pt idx="1681">
                  <c:v>43320</c:v>
                </c:pt>
                <c:pt idx="1682">
                  <c:v>43321</c:v>
                </c:pt>
                <c:pt idx="1683">
                  <c:v>43322</c:v>
                </c:pt>
                <c:pt idx="1684">
                  <c:v>43325</c:v>
                </c:pt>
                <c:pt idx="1685">
                  <c:v>43326</c:v>
                </c:pt>
                <c:pt idx="1686">
                  <c:v>43327</c:v>
                </c:pt>
                <c:pt idx="1687">
                  <c:v>43328</c:v>
                </c:pt>
                <c:pt idx="1688">
                  <c:v>43329</c:v>
                </c:pt>
                <c:pt idx="1689">
                  <c:v>43332</c:v>
                </c:pt>
                <c:pt idx="1690">
                  <c:v>43333</c:v>
                </c:pt>
                <c:pt idx="1691">
                  <c:v>43334</c:v>
                </c:pt>
                <c:pt idx="1692">
                  <c:v>43335</c:v>
                </c:pt>
                <c:pt idx="1693">
                  <c:v>43336</c:v>
                </c:pt>
                <c:pt idx="1694">
                  <c:v>43339</c:v>
                </c:pt>
                <c:pt idx="1695">
                  <c:v>43340</c:v>
                </c:pt>
                <c:pt idx="1696">
                  <c:v>43341</c:v>
                </c:pt>
                <c:pt idx="1697">
                  <c:v>43342</c:v>
                </c:pt>
                <c:pt idx="1698">
                  <c:v>43343</c:v>
                </c:pt>
                <c:pt idx="1699">
                  <c:v>43347</c:v>
                </c:pt>
                <c:pt idx="1700">
                  <c:v>43348</c:v>
                </c:pt>
                <c:pt idx="1701">
                  <c:v>43349</c:v>
                </c:pt>
                <c:pt idx="1702">
                  <c:v>43350</c:v>
                </c:pt>
                <c:pt idx="1703">
                  <c:v>43353</c:v>
                </c:pt>
                <c:pt idx="1704">
                  <c:v>43354</c:v>
                </c:pt>
                <c:pt idx="1705">
                  <c:v>43355</c:v>
                </c:pt>
                <c:pt idx="1706">
                  <c:v>43356</c:v>
                </c:pt>
                <c:pt idx="1707">
                  <c:v>43357</c:v>
                </c:pt>
                <c:pt idx="1708">
                  <c:v>43360</c:v>
                </c:pt>
                <c:pt idx="1709">
                  <c:v>43361</c:v>
                </c:pt>
                <c:pt idx="1710">
                  <c:v>43362</c:v>
                </c:pt>
                <c:pt idx="1711">
                  <c:v>43363</c:v>
                </c:pt>
                <c:pt idx="1712">
                  <c:v>43364</c:v>
                </c:pt>
                <c:pt idx="1713">
                  <c:v>43367</c:v>
                </c:pt>
                <c:pt idx="1714">
                  <c:v>43368</c:v>
                </c:pt>
                <c:pt idx="1715">
                  <c:v>43369</c:v>
                </c:pt>
                <c:pt idx="1716">
                  <c:v>43370</c:v>
                </c:pt>
                <c:pt idx="1717">
                  <c:v>43371</c:v>
                </c:pt>
                <c:pt idx="1718">
                  <c:v>43374</c:v>
                </c:pt>
                <c:pt idx="1719">
                  <c:v>43375</c:v>
                </c:pt>
                <c:pt idx="1720">
                  <c:v>43376</c:v>
                </c:pt>
                <c:pt idx="1721">
                  <c:v>43377</c:v>
                </c:pt>
                <c:pt idx="1722">
                  <c:v>43378</c:v>
                </c:pt>
                <c:pt idx="1723">
                  <c:v>43381</c:v>
                </c:pt>
                <c:pt idx="1724">
                  <c:v>43382</c:v>
                </c:pt>
                <c:pt idx="1725">
                  <c:v>43383</c:v>
                </c:pt>
                <c:pt idx="1726">
                  <c:v>43384</c:v>
                </c:pt>
                <c:pt idx="1727">
                  <c:v>43385</c:v>
                </c:pt>
                <c:pt idx="1728">
                  <c:v>43388</c:v>
                </c:pt>
                <c:pt idx="1729">
                  <c:v>43389</c:v>
                </c:pt>
                <c:pt idx="1730">
                  <c:v>43390</c:v>
                </c:pt>
                <c:pt idx="1731">
                  <c:v>43391</c:v>
                </c:pt>
                <c:pt idx="1732">
                  <c:v>43392</c:v>
                </c:pt>
                <c:pt idx="1733">
                  <c:v>43395</c:v>
                </c:pt>
                <c:pt idx="1734">
                  <c:v>43396</c:v>
                </c:pt>
                <c:pt idx="1735">
                  <c:v>43397</c:v>
                </c:pt>
                <c:pt idx="1736">
                  <c:v>43398</c:v>
                </c:pt>
                <c:pt idx="1737">
                  <c:v>43399</c:v>
                </c:pt>
                <c:pt idx="1738">
                  <c:v>43402</c:v>
                </c:pt>
                <c:pt idx="1739">
                  <c:v>43403</c:v>
                </c:pt>
                <c:pt idx="1740">
                  <c:v>43404</c:v>
                </c:pt>
                <c:pt idx="1741">
                  <c:v>43405</c:v>
                </c:pt>
                <c:pt idx="1742">
                  <c:v>43406</c:v>
                </c:pt>
                <c:pt idx="1743">
                  <c:v>43409</c:v>
                </c:pt>
                <c:pt idx="1744">
                  <c:v>43410</c:v>
                </c:pt>
                <c:pt idx="1745">
                  <c:v>43411</c:v>
                </c:pt>
                <c:pt idx="1746">
                  <c:v>43412</c:v>
                </c:pt>
                <c:pt idx="1747">
                  <c:v>43413</c:v>
                </c:pt>
                <c:pt idx="1748">
                  <c:v>43416</c:v>
                </c:pt>
                <c:pt idx="1749">
                  <c:v>43417</c:v>
                </c:pt>
                <c:pt idx="1750">
                  <c:v>43418</c:v>
                </c:pt>
                <c:pt idx="1751">
                  <c:v>43419</c:v>
                </c:pt>
                <c:pt idx="1752">
                  <c:v>43420</c:v>
                </c:pt>
                <c:pt idx="1753">
                  <c:v>43423</c:v>
                </c:pt>
                <c:pt idx="1754">
                  <c:v>43424</c:v>
                </c:pt>
                <c:pt idx="1755">
                  <c:v>43425</c:v>
                </c:pt>
                <c:pt idx="1756">
                  <c:v>43427</c:v>
                </c:pt>
                <c:pt idx="1757">
                  <c:v>43430</c:v>
                </c:pt>
                <c:pt idx="1758">
                  <c:v>43431</c:v>
                </c:pt>
                <c:pt idx="1759">
                  <c:v>43432</c:v>
                </c:pt>
                <c:pt idx="1760">
                  <c:v>43433</c:v>
                </c:pt>
                <c:pt idx="1761">
                  <c:v>43434</c:v>
                </c:pt>
                <c:pt idx="1762">
                  <c:v>43437</c:v>
                </c:pt>
                <c:pt idx="1763">
                  <c:v>43438</c:v>
                </c:pt>
                <c:pt idx="1764">
                  <c:v>43440</c:v>
                </c:pt>
                <c:pt idx="1765">
                  <c:v>43441</c:v>
                </c:pt>
                <c:pt idx="1766">
                  <c:v>43444</c:v>
                </c:pt>
                <c:pt idx="1767">
                  <c:v>43445</c:v>
                </c:pt>
                <c:pt idx="1768">
                  <c:v>43446</c:v>
                </c:pt>
                <c:pt idx="1769">
                  <c:v>43447</c:v>
                </c:pt>
                <c:pt idx="1770">
                  <c:v>43448</c:v>
                </c:pt>
                <c:pt idx="1771">
                  <c:v>43451</c:v>
                </c:pt>
                <c:pt idx="1772">
                  <c:v>43452</c:v>
                </c:pt>
                <c:pt idx="1773">
                  <c:v>43453</c:v>
                </c:pt>
                <c:pt idx="1774">
                  <c:v>43454</c:v>
                </c:pt>
                <c:pt idx="1775">
                  <c:v>43455</c:v>
                </c:pt>
                <c:pt idx="1776">
                  <c:v>43458</c:v>
                </c:pt>
                <c:pt idx="1777">
                  <c:v>43460</c:v>
                </c:pt>
                <c:pt idx="1778">
                  <c:v>43461</c:v>
                </c:pt>
                <c:pt idx="1779">
                  <c:v>43462</c:v>
                </c:pt>
                <c:pt idx="1780">
                  <c:v>43465</c:v>
                </c:pt>
                <c:pt idx="1781">
                  <c:v>43467</c:v>
                </c:pt>
                <c:pt idx="1782">
                  <c:v>43468</c:v>
                </c:pt>
                <c:pt idx="1783">
                  <c:v>43469</c:v>
                </c:pt>
                <c:pt idx="1784">
                  <c:v>43472</c:v>
                </c:pt>
                <c:pt idx="1785">
                  <c:v>43473</c:v>
                </c:pt>
                <c:pt idx="1786">
                  <c:v>43474</c:v>
                </c:pt>
                <c:pt idx="1787">
                  <c:v>43475</c:v>
                </c:pt>
                <c:pt idx="1788">
                  <c:v>43476</c:v>
                </c:pt>
                <c:pt idx="1789">
                  <c:v>43479</c:v>
                </c:pt>
                <c:pt idx="1790">
                  <c:v>43480</c:v>
                </c:pt>
                <c:pt idx="1791">
                  <c:v>43481</c:v>
                </c:pt>
                <c:pt idx="1792">
                  <c:v>43482</c:v>
                </c:pt>
                <c:pt idx="1793">
                  <c:v>43483</c:v>
                </c:pt>
                <c:pt idx="1794">
                  <c:v>43487</c:v>
                </c:pt>
                <c:pt idx="1795">
                  <c:v>43488</c:v>
                </c:pt>
                <c:pt idx="1796">
                  <c:v>43489</c:v>
                </c:pt>
                <c:pt idx="1797">
                  <c:v>43490</c:v>
                </c:pt>
                <c:pt idx="1798">
                  <c:v>43493</c:v>
                </c:pt>
                <c:pt idx="1799">
                  <c:v>43494</c:v>
                </c:pt>
                <c:pt idx="1800">
                  <c:v>43495</c:v>
                </c:pt>
                <c:pt idx="1801">
                  <c:v>43496</c:v>
                </c:pt>
                <c:pt idx="1802">
                  <c:v>43497</c:v>
                </c:pt>
                <c:pt idx="1803">
                  <c:v>43500</c:v>
                </c:pt>
                <c:pt idx="1804">
                  <c:v>43501</c:v>
                </c:pt>
                <c:pt idx="1805">
                  <c:v>43502</c:v>
                </c:pt>
                <c:pt idx="1806">
                  <c:v>43503</c:v>
                </c:pt>
                <c:pt idx="1807">
                  <c:v>43504</c:v>
                </c:pt>
                <c:pt idx="1808">
                  <c:v>43507</c:v>
                </c:pt>
                <c:pt idx="1809">
                  <c:v>43508</c:v>
                </c:pt>
                <c:pt idx="1810">
                  <c:v>43509</c:v>
                </c:pt>
                <c:pt idx="1811">
                  <c:v>43510</c:v>
                </c:pt>
                <c:pt idx="1812">
                  <c:v>43511</c:v>
                </c:pt>
                <c:pt idx="1813">
                  <c:v>43515</c:v>
                </c:pt>
                <c:pt idx="1814">
                  <c:v>43516</c:v>
                </c:pt>
                <c:pt idx="1815">
                  <c:v>43517</c:v>
                </c:pt>
                <c:pt idx="1816">
                  <c:v>43518</c:v>
                </c:pt>
                <c:pt idx="1817">
                  <c:v>43521</c:v>
                </c:pt>
                <c:pt idx="1818">
                  <c:v>43522</c:v>
                </c:pt>
                <c:pt idx="1819">
                  <c:v>43523</c:v>
                </c:pt>
                <c:pt idx="1820">
                  <c:v>43524</c:v>
                </c:pt>
                <c:pt idx="1821">
                  <c:v>43525</c:v>
                </c:pt>
                <c:pt idx="1822">
                  <c:v>43528</c:v>
                </c:pt>
                <c:pt idx="1823">
                  <c:v>43529</c:v>
                </c:pt>
                <c:pt idx="1824">
                  <c:v>43530</c:v>
                </c:pt>
                <c:pt idx="1825">
                  <c:v>43531</c:v>
                </c:pt>
                <c:pt idx="1826">
                  <c:v>43532</c:v>
                </c:pt>
                <c:pt idx="1827">
                  <c:v>43535</c:v>
                </c:pt>
                <c:pt idx="1828">
                  <c:v>43536</c:v>
                </c:pt>
                <c:pt idx="1829">
                  <c:v>43537</c:v>
                </c:pt>
                <c:pt idx="1830">
                  <c:v>43538</c:v>
                </c:pt>
                <c:pt idx="1831">
                  <c:v>43539</c:v>
                </c:pt>
                <c:pt idx="1832">
                  <c:v>43542</c:v>
                </c:pt>
                <c:pt idx="1833">
                  <c:v>43543</c:v>
                </c:pt>
                <c:pt idx="1834">
                  <c:v>43544</c:v>
                </c:pt>
                <c:pt idx="1835">
                  <c:v>43545</c:v>
                </c:pt>
                <c:pt idx="1836">
                  <c:v>43546</c:v>
                </c:pt>
                <c:pt idx="1837">
                  <c:v>43549</c:v>
                </c:pt>
                <c:pt idx="1838">
                  <c:v>43550</c:v>
                </c:pt>
                <c:pt idx="1839">
                  <c:v>43551</c:v>
                </c:pt>
                <c:pt idx="1840">
                  <c:v>43552</c:v>
                </c:pt>
                <c:pt idx="1841">
                  <c:v>43553</c:v>
                </c:pt>
                <c:pt idx="1842">
                  <c:v>43556</c:v>
                </c:pt>
                <c:pt idx="1843">
                  <c:v>43557</c:v>
                </c:pt>
                <c:pt idx="1844">
                  <c:v>43558</c:v>
                </c:pt>
                <c:pt idx="1845">
                  <c:v>43559</c:v>
                </c:pt>
                <c:pt idx="1846">
                  <c:v>43560</c:v>
                </c:pt>
                <c:pt idx="1847">
                  <c:v>43563</c:v>
                </c:pt>
                <c:pt idx="1848">
                  <c:v>43564</c:v>
                </c:pt>
                <c:pt idx="1849">
                  <c:v>43565</c:v>
                </c:pt>
                <c:pt idx="1850">
                  <c:v>43566</c:v>
                </c:pt>
                <c:pt idx="1851">
                  <c:v>43567</c:v>
                </c:pt>
                <c:pt idx="1852">
                  <c:v>43570</c:v>
                </c:pt>
                <c:pt idx="1853">
                  <c:v>43571</c:v>
                </c:pt>
                <c:pt idx="1854">
                  <c:v>43572</c:v>
                </c:pt>
                <c:pt idx="1855">
                  <c:v>43573</c:v>
                </c:pt>
                <c:pt idx="1856">
                  <c:v>43577</c:v>
                </c:pt>
                <c:pt idx="1857">
                  <c:v>43578</c:v>
                </c:pt>
                <c:pt idx="1858">
                  <c:v>43579</c:v>
                </c:pt>
                <c:pt idx="1859">
                  <c:v>43580</c:v>
                </c:pt>
                <c:pt idx="1860">
                  <c:v>43581</c:v>
                </c:pt>
                <c:pt idx="1861">
                  <c:v>43584</c:v>
                </c:pt>
                <c:pt idx="1862">
                  <c:v>43585</c:v>
                </c:pt>
                <c:pt idx="1863">
                  <c:v>43586</c:v>
                </c:pt>
                <c:pt idx="1864">
                  <c:v>43587</c:v>
                </c:pt>
                <c:pt idx="1865">
                  <c:v>43588</c:v>
                </c:pt>
                <c:pt idx="1866">
                  <c:v>43591</c:v>
                </c:pt>
                <c:pt idx="1867">
                  <c:v>43592</c:v>
                </c:pt>
                <c:pt idx="1868">
                  <c:v>43593</c:v>
                </c:pt>
                <c:pt idx="1869">
                  <c:v>43594</c:v>
                </c:pt>
                <c:pt idx="1870">
                  <c:v>43595</c:v>
                </c:pt>
                <c:pt idx="1871">
                  <c:v>43598</c:v>
                </c:pt>
                <c:pt idx="1872">
                  <c:v>43599</c:v>
                </c:pt>
                <c:pt idx="1873">
                  <c:v>43600</c:v>
                </c:pt>
                <c:pt idx="1874">
                  <c:v>43601</c:v>
                </c:pt>
                <c:pt idx="1875">
                  <c:v>43602</c:v>
                </c:pt>
                <c:pt idx="1876">
                  <c:v>43605</c:v>
                </c:pt>
                <c:pt idx="1877">
                  <c:v>43606</c:v>
                </c:pt>
                <c:pt idx="1878">
                  <c:v>43607</c:v>
                </c:pt>
                <c:pt idx="1879">
                  <c:v>43608</c:v>
                </c:pt>
                <c:pt idx="1880">
                  <c:v>43609</c:v>
                </c:pt>
                <c:pt idx="1881">
                  <c:v>43613</c:v>
                </c:pt>
                <c:pt idx="1882">
                  <c:v>43614</c:v>
                </c:pt>
                <c:pt idx="1883">
                  <c:v>43615</c:v>
                </c:pt>
                <c:pt idx="1884">
                  <c:v>43616</c:v>
                </c:pt>
                <c:pt idx="1885">
                  <c:v>43619</c:v>
                </c:pt>
                <c:pt idx="1886">
                  <c:v>43620</c:v>
                </c:pt>
                <c:pt idx="1887">
                  <c:v>43621</c:v>
                </c:pt>
                <c:pt idx="1888">
                  <c:v>43622</c:v>
                </c:pt>
                <c:pt idx="1889">
                  <c:v>43623</c:v>
                </c:pt>
                <c:pt idx="1890">
                  <c:v>43626</c:v>
                </c:pt>
                <c:pt idx="1891">
                  <c:v>43627</c:v>
                </c:pt>
                <c:pt idx="1892">
                  <c:v>43628</c:v>
                </c:pt>
                <c:pt idx="1893">
                  <c:v>43629</c:v>
                </c:pt>
                <c:pt idx="1894">
                  <c:v>43630</c:v>
                </c:pt>
                <c:pt idx="1895">
                  <c:v>43633</c:v>
                </c:pt>
                <c:pt idx="1896">
                  <c:v>43634</c:v>
                </c:pt>
                <c:pt idx="1897">
                  <c:v>43635</c:v>
                </c:pt>
                <c:pt idx="1898">
                  <c:v>43636</c:v>
                </c:pt>
                <c:pt idx="1899">
                  <c:v>43637</c:v>
                </c:pt>
                <c:pt idx="1900">
                  <c:v>43640</c:v>
                </c:pt>
                <c:pt idx="1901">
                  <c:v>43641</c:v>
                </c:pt>
                <c:pt idx="1902">
                  <c:v>43642</c:v>
                </c:pt>
                <c:pt idx="1903">
                  <c:v>43643</c:v>
                </c:pt>
                <c:pt idx="1904">
                  <c:v>43644</c:v>
                </c:pt>
                <c:pt idx="1905">
                  <c:v>43647</c:v>
                </c:pt>
                <c:pt idx="1906">
                  <c:v>43648</c:v>
                </c:pt>
                <c:pt idx="1907">
                  <c:v>43649</c:v>
                </c:pt>
                <c:pt idx="1908">
                  <c:v>43651</c:v>
                </c:pt>
                <c:pt idx="1909">
                  <c:v>43654</c:v>
                </c:pt>
                <c:pt idx="1910">
                  <c:v>43655</c:v>
                </c:pt>
                <c:pt idx="1911">
                  <c:v>43656</c:v>
                </c:pt>
                <c:pt idx="1912">
                  <c:v>43657</c:v>
                </c:pt>
                <c:pt idx="1913">
                  <c:v>43658</c:v>
                </c:pt>
                <c:pt idx="1914">
                  <c:v>43661</c:v>
                </c:pt>
                <c:pt idx="1915">
                  <c:v>43662</c:v>
                </c:pt>
                <c:pt idx="1916">
                  <c:v>43663</c:v>
                </c:pt>
                <c:pt idx="1917">
                  <c:v>43664</c:v>
                </c:pt>
                <c:pt idx="1918">
                  <c:v>43665</c:v>
                </c:pt>
                <c:pt idx="1919">
                  <c:v>43668</c:v>
                </c:pt>
                <c:pt idx="1920">
                  <c:v>43669</c:v>
                </c:pt>
                <c:pt idx="1921">
                  <c:v>43670</c:v>
                </c:pt>
                <c:pt idx="1922">
                  <c:v>43671</c:v>
                </c:pt>
                <c:pt idx="1923">
                  <c:v>43672</c:v>
                </c:pt>
                <c:pt idx="1924">
                  <c:v>43675</c:v>
                </c:pt>
                <c:pt idx="1925">
                  <c:v>43676</c:v>
                </c:pt>
                <c:pt idx="1926">
                  <c:v>43677</c:v>
                </c:pt>
                <c:pt idx="1927">
                  <c:v>43678</c:v>
                </c:pt>
                <c:pt idx="1928">
                  <c:v>43679</c:v>
                </c:pt>
                <c:pt idx="1929">
                  <c:v>43682</c:v>
                </c:pt>
                <c:pt idx="1930">
                  <c:v>43683</c:v>
                </c:pt>
                <c:pt idx="1931">
                  <c:v>43684</c:v>
                </c:pt>
                <c:pt idx="1932">
                  <c:v>43685</c:v>
                </c:pt>
                <c:pt idx="1933">
                  <c:v>43686</c:v>
                </c:pt>
              </c:numCache>
            </c:numRef>
          </c:cat>
          <c:val>
            <c:numRef>
              <c:f>'Twitter Chart Data'!$C$2:$C$1935</c:f>
              <c:numCache>
                <c:formatCode>0.00%</c:formatCode>
                <c:ptCount val="1934"/>
                <c:pt idx="0">
                  <c:v>9.6117742829160413E-4</c:v>
                </c:pt>
                <c:pt idx="1">
                  <c:v>-9.0389260880512357E-3</c:v>
                </c:pt>
                <c:pt idx="2">
                  <c:v>-1.3882752407784582E-2</c:v>
                </c:pt>
                <c:pt idx="3">
                  <c:v>-1.3492063705454749E-2</c:v>
                </c:pt>
                <c:pt idx="4">
                  <c:v>-6.514957882448269E-3</c:v>
                </c:pt>
                <c:pt idx="5">
                  <c:v>-2.1902573202380204E-2</c:v>
                </c:pt>
                <c:pt idx="6">
                  <c:v>-9.8049827183208649E-3</c:v>
                </c:pt>
                <c:pt idx="7">
                  <c:v>-1.5669267232052309E-2</c:v>
                </c:pt>
                <c:pt idx="8">
                  <c:v>-2.993834174254284E-2</c:v>
                </c:pt>
                <c:pt idx="9">
                  <c:v>-3.6428636885750043E-2</c:v>
                </c:pt>
                <c:pt idx="10">
                  <c:v>-4.308583189292603E-2</c:v>
                </c:pt>
                <c:pt idx="11">
                  <c:v>-4.8096318278894601E-2</c:v>
                </c:pt>
                <c:pt idx="12">
                  <c:v>-6.1899912319058892E-2</c:v>
                </c:pt>
                <c:pt idx="13">
                  <c:v>-4.8463382989858528E-2</c:v>
                </c:pt>
                <c:pt idx="14">
                  <c:v>-4.6620674323597067E-2</c:v>
                </c:pt>
                <c:pt idx="15">
                  <c:v>-4.1724880508942075E-2</c:v>
                </c:pt>
                <c:pt idx="16">
                  <c:v>-3.6234635778383817E-2</c:v>
                </c:pt>
                <c:pt idx="17">
                  <c:v>-3.3790275617967436E-2</c:v>
                </c:pt>
                <c:pt idx="18">
                  <c:v>-4.6621137299255655E-2</c:v>
                </c:pt>
                <c:pt idx="19">
                  <c:v>-3.9922173873280786E-2</c:v>
                </c:pt>
                <c:pt idx="20">
                  <c:v>-4.3883748236378084E-2</c:v>
                </c:pt>
                <c:pt idx="21">
                  <c:v>-4.5829522608633821E-2</c:v>
                </c:pt>
                <c:pt idx="22">
                  <c:v>-4.2078852404647149E-2</c:v>
                </c:pt>
                <c:pt idx="23">
                  <c:v>-3.4310565299724982E-2</c:v>
                </c:pt>
                <c:pt idx="24">
                  <c:v>-3.8001562980673032E-2</c:v>
                </c:pt>
                <c:pt idx="25">
                  <c:v>-3.7851220662434404E-2</c:v>
                </c:pt>
                <c:pt idx="26">
                  <c:v>-3.9784545584516606E-2</c:v>
                </c:pt>
                <c:pt idx="27">
                  <c:v>-3.6278740893967876E-2</c:v>
                </c:pt>
                <c:pt idx="28">
                  <c:v>-3.6725100676919586E-2</c:v>
                </c:pt>
                <c:pt idx="29">
                  <c:v>-3.5227494243953883E-2</c:v>
                </c:pt>
                <c:pt idx="30">
                  <c:v>-4.0715943136310107E-2</c:v>
                </c:pt>
                <c:pt idx="31">
                  <c:v>-2.9884913050562845E-2</c:v>
                </c:pt>
                <c:pt idx="32">
                  <c:v>-2.8110538414199526E-2</c:v>
                </c:pt>
                <c:pt idx="33">
                  <c:v>-2.2852738076484469E-2</c:v>
                </c:pt>
                <c:pt idx="34">
                  <c:v>-2.2109672204754904E-2</c:v>
                </c:pt>
                <c:pt idx="35">
                  <c:v>-1.7175333419566674E-2</c:v>
                </c:pt>
                <c:pt idx="36">
                  <c:v>-7.441407900000474E-3</c:v>
                </c:pt>
                <c:pt idx="37">
                  <c:v>-1.690846423214698E-2</c:v>
                </c:pt>
                <c:pt idx="38">
                  <c:v>-1.2563790083983006E-2</c:v>
                </c:pt>
                <c:pt idx="39">
                  <c:v>-6.0570459796102094E-3</c:v>
                </c:pt>
                <c:pt idx="40">
                  <c:v>-1.1327134336713174E-2</c:v>
                </c:pt>
                <c:pt idx="41">
                  <c:v>-9.9818396461185399E-3</c:v>
                </c:pt>
                <c:pt idx="42">
                  <c:v>-1.0354806417493201E-2</c:v>
                </c:pt>
                <c:pt idx="43">
                  <c:v>-6.3667356934800079E-3</c:v>
                </c:pt>
                <c:pt idx="44">
                  <c:v>-2.881076327900467E-3</c:v>
                </c:pt>
                <c:pt idx="45">
                  <c:v>1.7265763239324716E-3</c:v>
                </c:pt>
                <c:pt idx="46">
                  <c:v>4.1777906904001405E-3</c:v>
                </c:pt>
                <c:pt idx="47">
                  <c:v>3.8069768614066302E-3</c:v>
                </c:pt>
                <c:pt idx="48">
                  <c:v>5.3033869535719091E-3</c:v>
                </c:pt>
                <c:pt idx="49">
                  <c:v>5.6005056468837466E-3</c:v>
                </c:pt>
                <c:pt idx="50">
                  <c:v>7.0158101452053589E-3</c:v>
                </c:pt>
                <c:pt idx="51">
                  <c:v>-9.2870011243062489E-4</c:v>
                </c:pt>
                <c:pt idx="52">
                  <c:v>1.0059049390683805E-2</c:v>
                </c:pt>
                <c:pt idx="53">
                  <c:v>9.2452016601125564E-3</c:v>
                </c:pt>
                <c:pt idx="54">
                  <c:v>7.3261004103399863E-3</c:v>
                </c:pt>
                <c:pt idx="55">
                  <c:v>5.6258143227734259E-3</c:v>
                </c:pt>
                <c:pt idx="56">
                  <c:v>1.0581442813917485E-2</c:v>
                </c:pt>
                <c:pt idx="57">
                  <c:v>1.0581442813917485E-2</c:v>
                </c:pt>
                <c:pt idx="58">
                  <c:v>1.9051247334783472E-2</c:v>
                </c:pt>
                <c:pt idx="59">
                  <c:v>2.1725150221902467E-2</c:v>
                </c:pt>
                <c:pt idx="60">
                  <c:v>1.6236855774466541E-2</c:v>
                </c:pt>
                <c:pt idx="61">
                  <c:v>1.934527798092156E-2</c:v>
                </c:pt>
                <c:pt idx="62">
                  <c:v>1.6901330265695735E-2</c:v>
                </c:pt>
                <c:pt idx="63">
                  <c:v>1.4305257680545358E-2</c:v>
                </c:pt>
                <c:pt idx="64">
                  <c:v>9.8088467942456514E-3</c:v>
                </c:pt>
                <c:pt idx="65">
                  <c:v>1.4519224568096512E-2</c:v>
                </c:pt>
                <c:pt idx="66">
                  <c:v>1.8383411658687621E-2</c:v>
                </c:pt>
                <c:pt idx="67">
                  <c:v>2.038608892506466E-2</c:v>
                </c:pt>
                <c:pt idx="68">
                  <c:v>2.0608630267225037E-2</c:v>
                </c:pt>
                <c:pt idx="69">
                  <c:v>3.3447335742323725E-2</c:v>
                </c:pt>
                <c:pt idx="70">
                  <c:v>3.2045786475535243E-2</c:v>
                </c:pt>
                <c:pt idx="71">
                  <c:v>3.6465096254694851E-2</c:v>
                </c:pt>
                <c:pt idx="72">
                  <c:v>3.6022050996771027E-2</c:v>
                </c:pt>
                <c:pt idx="73">
                  <c:v>4.0751050665215782E-2</c:v>
                </c:pt>
                <c:pt idx="74">
                  <c:v>4.364924317013319E-2</c:v>
                </c:pt>
                <c:pt idx="75">
                  <c:v>4.1346879625974609E-2</c:v>
                </c:pt>
                <c:pt idx="76">
                  <c:v>4.149654986614415E-2</c:v>
                </c:pt>
                <c:pt idx="77">
                  <c:v>4.3963390985380713E-2</c:v>
                </c:pt>
                <c:pt idx="78">
                  <c:v>5.1088966569049266E-2</c:v>
                </c:pt>
                <c:pt idx="79">
                  <c:v>4.6862015479505414E-2</c:v>
                </c:pt>
                <c:pt idx="80">
                  <c:v>4.2187825004546653E-2</c:v>
                </c:pt>
                <c:pt idx="81">
                  <c:v>4.6591202937745102E-2</c:v>
                </c:pt>
                <c:pt idx="82">
                  <c:v>4.5774249815706769E-2</c:v>
                </c:pt>
                <c:pt idx="83">
                  <c:v>5.4697216051342368E-2</c:v>
                </c:pt>
                <c:pt idx="84">
                  <c:v>5.1867583435424303E-2</c:v>
                </c:pt>
                <c:pt idx="85">
                  <c:v>4.9167024832253325E-2</c:v>
                </c:pt>
                <c:pt idx="86">
                  <c:v>5.2253162547459375E-2</c:v>
                </c:pt>
                <c:pt idx="87">
                  <c:v>5.370161728077627E-2</c:v>
                </c:pt>
                <c:pt idx="88">
                  <c:v>3.8043106780546232E-2</c:v>
                </c:pt>
                <c:pt idx="89">
                  <c:v>3.5850483501257635E-2</c:v>
                </c:pt>
                <c:pt idx="90">
                  <c:v>4.8389674850423559E-2</c:v>
                </c:pt>
                <c:pt idx="91">
                  <c:v>3.831990988861711E-2</c:v>
                </c:pt>
                <c:pt idx="92">
                  <c:v>3.2369057564355153E-2</c:v>
                </c:pt>
                <c:pt idx="93">
                  <c:v>4.1656230103109815E-2</c:v>
                </c:pt>
                <c:pt idx="94">
                  <c:v>4.278465836165668E-2</c:v>
                </c:pt>
                <c:pt idx="95">
                  <c:v>3.5939544201501361E-2</c:v>
                </c:pt>
                <c:pt idx="96">
                  <c:v>3.3093724778364697E-2</c:v>
                </c:pt>
                <c:pt idx="97">
                  <c:v>3.4985283621453256E-2</c:v>
                </c:pt>
                <c:pt idx="98">
                  <c:v>3.8009079483266595E-2</c:v>
                </c:pt>
                <c:pt idx="99">
                  <c:v>4.2051872352004027E-2</c:v>
                </c:pt>
                <c:pt idx="100">
                  <c:v>5.1580356027401075E-2</c:v>
                </c:pt>
                <c:pt idx="101">
                  <c:v>5.0159076901324706E-2</c:v>
                </c:pt>
                <c:pt idx="102">
                  <c:v>4.8360172628884257E-2</c:v>
                </c:pt>
                <c:pt idx="103">
                  <c:v>5.5484822419231472E-2</c:v>
                </c:pt>
                <c:pt idx="104">
                  <c:v>5.8502285500749984E-2</c:v>
                </c:pt>
                <c:pt idx="105">
                  <c:v>5.0281084915947183E-2</c:v>
                </c:pt>
                <c:pt idx="106">
                  <c:v>3.8756168628787613E-2</c:v>
                </c:pt>
                <c:pt idx="107">
                  <c:v>4.3245785420646943E-2</c:v>
                </c:pt>
                <c:pt idx="108">
                  <c:v>4.5312710406805401E-2</c:v>
                </c:pt>
                <c:pt idx="109">
                  <c:v>5.0264590937050269E-2</c:v>
                </c:pt>
                <c:pt idx="110">
                  <c:v>4.5193160496551421E-2</c:v>
                </c:pt>
                <c:pt idx="111">
                  <c:v>4.8595454888816558E-2</c:v>
                </c:pt>
                <c:pt idx="112">
                  <c:v>4.7034022766752503E-2</c:v>
                </c:pt>
                <c:pt idx="113">
                  <c:v>4.172144635648678E-2</c:v>
                </c:pt>
                <c:pt idx="114">
                  <c:v>3.3088395824983463E-2</c:v>
                </c:pt>
                <c:pt idx="115">
                  <c:v>1.75368620593781E-2</c:v>
                </c:pt>
                <c:pt idx="116">
                  <c:v>4.9116434180325186E-3</c:v>
                </c:pt>
                <c:pt idx="117">
                  <c:v>1.888588284607895E-2</c:v>
                </c:pt>
                <c:pt idx="118">
                  <c:v>1.8038792923224189E-2</c:v>
                </c:pt>
                <c:pt idx="119">
                  <c:v>2.5950439711320161E-2</c:v>
                </c:pt>
                <c:pt idx="120">
                  <c:v>2.5176850057347933E-2</c:v>
                </c:pt>
                <c:pt idx="121">
                  <c:v>2.223635365777521E-2</c:v>
                </c:pt>
                <c:pt idx="122">
                  <c:v>2.6381746108498971E-2</c:v>
                </c:pt>
                <c:pt idx="123">
                  <c:v>2.0187505851853693E-2</c:v>
                </c:pt>
                <c:pt idx="124">
                  <c:v>1.8328489000315029E-2</c:v>
                </c:pt>
                <c:pt idx="125">
                  <c:v>8.4922277229353416E-3</c:v>
                </c:pt>
                <c:pt idx="126">
                  <c:v>6.2143580378160035E-3</c:v>
                </c:pt>
                <c:pt idx="127">
                  <c:v>1.5816161650951344E-2</c:v>
                </c:pt>
                <c:pt idx="128">
                  <c:v>3.1447709759516718E-2</c:v>
                </c:pt>
                <c:pt idx="129">
                  <c:v>2.0474055200519592E-2</c:v>
                </c:pt>
                <c:pt idx="130">
                  <c:v>3.1243608316214866E-2</c:v>
                </c:pt>
                <c:pt idx="131">
                  <c:v>1.0030026934998881E-2</c:v>
                </c:pt>
                <c:pt idx="132">
                  <c:v>1.8690312550062149E-2</c:v>
                </c:pt>
                <c:pt idx="133">
                  <c:v>1.5154589334295698E-2</c:v>
                </c:pt>
                <c:pt idx="134">
                  <c:v>2.3822639783080968E-2</c:v>
                </c:pt>
                <c:pt idx="135">
                  <c:v>2.9656340743721143E-2</c:v>
                </c:pt>
                <c:pt idx="136">
                  <c:v>3.5976972196918977E-2</c:v>
                </c:pt>
                <c:pt idx="137">
                  <c:v>4.0731936169135396E-2</c:v>
                </c:pt>
                <c:pt idx="138">
                  <c:v>3.896802944875466E-2</c:v>
                </c:pt>
                <c:pt idx="139">
                  <c:v>1.4456863112544571E-2</c:v>
                </c:pt>
                <c:pt idx="140">
                  <c:v>1.6971493783079383E-2</c:v>
                </c:pt>
                <c:pt idx="141">
                  <c:v>1.1349493739844174E-2</c:v>
                </c:pt>
                <c:pt idx="142">
                  <c:v>1.3499659672627562E-2</c:v>
                </c:pt>
                <c:pt idx="143">
                  <c:v>1.923991610092135E-2</c:v>
                </c:pt>
                <c:pt idx="144">
                  <c:v>2.3092210189791906E-2</c:v>
                </c:pt>
                <c:pt idx="145">
                  <c:v>2.9902803513994991E-2</c:v>
                </c:pt>
                <c:pt idx="146">
                  <c:v>3.0129181408983463E-2</c:v>
                </c:pt>
                <c:pt idx="147">
                  <c:v>3.7148733048951721E-2</c:v>
                </c:pt>
                <c:pt idx="148">
                  <c:v>3.631536998990037E-2</c:v>
                </c:pt>
                <c:pt idx="149">
                  <c:v>3.6468396139663461E-2</c:v>
                </c:pt>
                <c:pt idx="150">
                  <c:v>3.600905186034109E-2</c:v>
                </c:pt>
                <c:pt idx="151">
                  <c:v>2.1765004700849522E-2</c:v>
                </c:pt>
                <c:pt idx="152">
                  <c:v>2.1384322837610714E-2</c:v>
                </c:pt>
                <c:pt idx="153">
                  <c:v>2.2379747512583315E-2</c:v>
                </c:pt>
                <c:pt idx="154">
                  <c:v>3.6814953593439892E-2</c:v>
                </c:pt>
                <c:pt idx="155">
                  <c:v>3.6738333091989261E-2</c:v>
                </c:pt>
                <c:pt idx="156">
                  <c:v>3.9711988655221075E-2</c:v>
                </c:pt>
                <c:pt idx="157">
                  <c:v>4.9876786475632207E-2</c:v>
                </c:pt>
                <c:pt idx="158">
                  <c:v>5.0486973517642086E-2</c:v>
                </c:pt>
                <c:pt idx="159">
                  <c:v>4.6805122065388227E-2</c:v>
                </c:pt>
                <c:pt idx="160">
                  <c:v>5.163158102893517E-2</c:v>
                </c:pt>
                <c:pt idx="161">
                  <c:v>4.1830077684176681E-2</c:v>
                </c:pt>
                <c:pt idx="162">
                  <c:v>3.9889406304719266E-2</c:v>
                </c:pt>
                <c:pt idx="163">
                  <c:v>4.2032080497221402E-2</c:v>
                </c:pt>
                <c:pt idx="164">
                  <c:v>5.5657847065436528E-2</c:v>
                </c:pt>
                <c:pt idx="165">
                  <c:v>5.687711965002662E-2</c:v>
                </c:pt>
                <c:pt idx="166">
                  <c:v>5.0924617593489874E-2</c:v>
                </c:pt>
                <c:pt idx="167">
                  <c:v>4.2514182109100407E-2</c:v>
                </c:pt>
                <c:pt idx="168">
                  <c:v>4.3201271851110112E-2</c:v>
                </c:pt>
                <c:pt idx="169">
                  <c:v>4.9149145424062013E-2</c:v>
                </c:pt>
                <c:pt idx="170">
                  <c:v>4.83982063409929E-2</c:v>
                </c:pt>
                <c:pt idx="171">
                  <c:v>4.9445363095108164E-2</c:v>
                </c:pt>
                <c:pt idx="172">
                  <c:v>5.4247965555742406E-2</c:v>
                </c:pt>
                <c:pt idx="173">
                  <c:v>5.6652754206357736E-2</c:v>
                </c:pt>
                <c:pt idx="174">
                  <c:v>6.2689068227911759E-2</c:v>
                </c:pt>
                <c:pt idx="175">
                  <c:v>6.3973954490435636E-2</c:v>
                </c:pt>
                <c:pt idx="176">
                  <c:v>6.0208741074044614E-2</c:v>
                </c:pt>
                <c:pt idx="177">
                  <c:v>6.2545648011280486E-2</c:v>
                </c:pt>
                <c:pt idx="178">
                  <c:v>6.8869063316077117E-2</c:v>
                </c:pt>
                <c:pt idx="179">
                  <c:v>6.8493287029244954E-2</c:v>
                </c:pt>
                <c:pt idx="180">
                  <c:v>7.007372094639841E-2</c:v>
                </c:pt>
                <c:pt idx="181">
                  <c:v>6.4218133720493231E-2</c:v>
                </c:pt>
                <c:pt idx="182">
                  <c:v>6.7379275658010496E-2</c:v>
                </c:pt>
                <c:pt idx="183">
                  <c:v>6.126791632363271E-2</c:v>
                </c:pt>
                <c:pt idx="184">
                  <c:v>7.0344377972391348E-2</c:v>
                </c:pt>
                <c:pt idx="185">
                  <c:v>6.7704114691001349E-2</c:v>
                </c:pt>
                <c:pt idx="186">
                  <c:v>6.9367919653344323E-2</c:v>
                </c:pt>
                <c:pt idx="187">
                  <c:v>6.929228862447423E-2</c:v>
                </c:pt>
                <c:pt idx="188">
                  <c:v>6.6180875602549705E-2</c:v>
                </c:pt>
                <c:pt idx="189">
                  <c:v>6.5199972547093088E-2</c:v>
                </c:pt>
                <c:pt idx="190">
                  <c:v>6.5124493186247134E-2</c:v>
                </c:pt>
                <c:pt idx="191">
                  <c:v>6.3765687507516766E-2</c:v>
                </c:pt>
                <c:pt idx="192">
                  <c:v>7.884877639857657E-2</c:v>
                </c:pt>
                <c:pt idx="193">
                  <c:v>8.1246104170095812E-2</c:v>
                </c:pt>
                <c:pt idx="194">
                  <c:v>7.6146895422193106E-2</c:v>
                </c:pt>
                <c:pt idx="195">
                  <c:v>7.8470038676710541E-2</c:v>
                </c:pt>
                <c:pt idx="196">
                  <c:v>7.8470038676710541E-2</c:v>
                </c:pt>
                <c:pt idx="197">
                  <c:v>9.5053848659751639E-2</c:v>
                </c:pt>
                <c:pt idx="198">
                  <c:v>9.7737804079801593E-2</c:v>
                </c:pt>
                <c:pt idx="199">
                  <c:v>9.6243695840971144E-2</c:v>
                </c:pt>
                <c:pt idx="200">
                  <c:v>9.7216463355197735E-2</c:v>
                </c:pt>
                <c:pt idx="201">
                  <c:v>9.6543767002962522E-2</c:v>
                </c:pt>
                <c:pt idx="202">
                  <c:v>0.10164996805081072</c:v>
                </c:pt>
                <c:pt idx="203">
                  <c:v>9.5865223862431348E-2</c:v>
                </c:pt>
                <c:pt idx="204">
                  <c:v>9.9640164507149853E-2</c:v>
                </c:pt>
                <c:pt idx="205">
                  <c:v>8.5627204055428452E-2</c:v>
                </c:pt>
                <c:pt idx="206">
                  <c:v>7.9749475334667697E-2</c:v>
                </c:pt>
                <c:pt idx="207">
                  <c:v>8.5377469720163912E-2</c:v>
                </c:pt>
                <c:pt idx="208">
                  <c:v>8.4473591081160038E-2</c:v>
                </c:pt>
                <c:pt idx="209">
                  <c:v>8.3197931404751735E-2</c:v>
                </c:pt>
                <c:pt idx="210">
                  <c:v>8.0058675463037687E-2</c:v>
                </c:pt>
                <c:pt idx="211">
                  <c:v>8.1549520217041982E-2</c:v>
                </c:pt>
                <c:pt idx="212">
                  <c:v>8.5188395236564185E-2</c:v>
                </c:pt>
                <c:pt idx="213">
                  <c:v>7.9500555964061803E-2</c:v>
                </c:pt>
                <c:pt idx="214">
                  <c:v>7.979707013958115E-2</c:v>
                </c:pt>
                <c:pt idx="215">
                  <c:v>6.9928779939982144E-2</c:v>
                </c:pt>
                <c:pt idx="216">
                  <c:v>6.3250117648935067E-2</c:v>
                </c:pt>
                <c:pt idx="217">
                  <c:v>5.6470328429944372E-2</c:v>
                </c:pt>
                <c:pt idx="218">
                  <c:v>5.227266699412092E-2</c:v>
                </c:pt>
                <c:pt idx="219">
                  <c:v>5.8517434888842423E-2</c:v>
                </c:pt>
                <c:pt idx="220">
                  <c:v>6.4220954581405421E-2</c:v>
                </c:pt>
                <c:pt idx="221">
                  <c:v>6.8312973327740778E-2</c:v>
                </c:pt>
                <c:pt idx="222">
                  <c:v>6.8312973327740778E-2</c:v>
                </c:pt>
                <c:pt idx="223">
                  <c:v>5.245890085726379E-2</c:v>
                </c:pt>
                <c:pt idx="224">
                  <c:v>5.4370530967508213E-2</c:v>
                </c:pt>
                <c:pt idx="225">
                  <c:v>5.1100220848610656E-2</c:v>
                </c:pt>
                <c:pt idx="226">
                  <c:v>4.4361055865563603E-2</c:v>
                </c:pt>
                <c:pt idx="227">
                  <c:v>4.0022339532810314E-2</c:v>
                </c:pt>
                <c:pt idx="228">
                  <c:v>4.0390380834583572E-2</c:v>
                </c:pt>
                <c:pt idx="229">
                  <c:v>3.67231607541183E-2</c:v>
                </c:pt>
                <c:pt idx="230">
                  <c:v>4.5359529799609E-2</c:v>
                </c:pt>
                <c:pt idx="231">
                  <c:v>2.9935273923029193E-2</c:v>
                </c:pt>
                <c:pt idx="232">
                  <c:v>3.3578483085408228E-2</c:v>
                </c:pt>
                <c:pt idx="233">
                  <c:v>3.8518331567731767E-2</c:v>
                </c:pt>
                <c:pt idx="234">
                  <c:v>2.4296048482123744E-2</c:v>
                </c:pt>
                <c:pt idx="235">
                  <c:v>1.2124712947566341E-2</c:v>
                </c:pt>
                <c:pt idx="236">
                  <c:v>1.6096203094137174E-2</c:v>
                </c:pt>
                <c:pt idx="237">
                  <c:v>1.3750127146336499E-2</c:v>
                </c:pt>
                <c:pt idx="238">
                  <c:v>1.5592773246999148E-2</c:v>
                </c:pt>
                <c:pt idx="239">
                  <c:v>-1.1611926311886345E-3</c:v>
                </c:pt>
                <c:pt idx="240">
                  <c:v>-3.2179206459781451E-3</c:v>
                </c:pt>
                <c:pt idx="241">
                  <c:v>2.29383215409662E-4</c:v>
                </c:pt>
                <c:pt idx="242">
                  <c:v>9.1510162640551229E-3</c:v>
                </c:pt>
                <c:pt idx="243">
                  <c:v>1.1185140935539462E-2</c:v>
                </c:pt>
                <c:pt idx="244">
                  <c:v>1.2201327214901525E-2</c:v>
                </c:pt>
                <c:pt idx="245">
                  <c:v>2.1013762720087703E-2</c:v>
                </c:pt>
                <c:pt idx="246">
                  <c:v>2.3917528888840911E-2</c:v>
                </c:pt>
                <c:pt idx="247">
                  <c:v>1.9702964998897787E-2</c:v>
                </c:pt>
                <c:pt idx="248">
                  <c:v>3.2106423348571722E-2</c:v>
                </c:pt>
                <c:pt idx="249">
                  <c:v>3.3051303334816318E-2</c:v>
                </c:pt>
                <c:pt idx="250">
                  <c:v>3.3123945433092716E-2</c:v>
                </c:pt>
                <c:pt idx="251">
                  <c:v>2.3356974174148837E-2</c:v>
                </c:pt>
                <c:pt idx="252">
                  <c:v>2.1982257905354352E-2</c:v>
                </c:pt>
                <c:pt idx="253">
                  <c:v>2.292208112200167E-2</c:v>
                </c:pt>
                <c:pt idx="254">
                  <c:v>2.7335913720678118E-2</c:v>
                </c:pt>
                <c:pt idx="255">
                  <c:v>2.6471006867155866E-2</c:v>
                </c:pt>
                <c:pt idx="256">
                  <c:v>2.8347642053312638E-2</c:v>
                </c:pt>
                <c:pt idx="257">
                  <c:v>3.1079196805403386E-2</c:v>
                </c:pt>
                <c:pt idx="258">
                  <c:v>2.7570627626028354E-2</c:v>
                </c:pt>
                <c:pt idx="259">
                  <c:v>2.1910513177900492E-2</c:v>
                </c:pt>
                <c:pt idx="260">
                  <c:v>2.0330824281392434E-2</c:v>
                </c:pt>
                <c:pt idx="261">
                  <c:v>2.9641086955976226E-2</c:v>
                </c:pt>
                <c:pt idx="262">
                  <c:v>3.9436942101281014E-2</c:v>
                </c:pt>
                <c:pt idx="263">
                  <c:v>3.0580293618606369E-2</c:v>
                </c:pt>
                <c:pt idx="264">
                  <c:v>3.5862320804254111E-2</c:v>
                </c:pt>
                <c:pt idx="265">
                  <c:v>4.0379655464323427E-2</c:v>
                </c:pt>
                <c:pt idx="266">
                  <c:v>3.9430476946560322E-2</c:v>
                </c:pt>
                <c:pt idx="267">
                  <c:v>3.294497434183663E-2</c:v>
                </c:pt>
                <c:pt idx="268">
                  <c:v>3.1269452858645241E-2</c:v>
                </c:pt>
                <c:pt idx="269">
                  <c:v>2.679651222499202E-2</c:v>
                </c:pt>
                <c:pt idx="270">
                  <c:v>4.7014830481796777E-2</c:v>
                </c:pt>
                <c:pt idx="271">
                  <c:v>5.3869361121028803E-2</c:v>
                </c:pt>
                <c:pt idx="272">
                  <c:v>5.1992414005946674E-2</c:v>
                </c:pt>
                <c:pt idx="273">
                  <c:v>5.4875134090659028E-2</c:v>
                </c:pt>
                <c:pt idx="274">
                  <c:v>5.574301024086159E-2</c:v>
                </c:pt>
                <c:pt idx="275">
                  <c:v>5.458369999108359E-2</c:v>
                </c:pt>
                <c:pt idx="276">
                  <c:v>5.4945202360028755E-2</c:v>
                </c:pt>
                <c:pt idx="277">
                  <c:v>5.7461641810462982E-2</c:v>
                </c:pt>
                <c:pt idx="278">
                  <c:v>5.7677492294872845E-2</c:v>
                </c:pt>
                <c:pt idx="279">
                  <c:v>5.8253544546992719E-2</c:v>
                </c:pt>
                <c:pt idx="280">
                  <c:v>6.3896121755239843E-2</c:v>
                </c:pt>
                <c:pt idx="281">
                  <c:v>6.5925758888692565E-2</c:v>
                </c:pt>
                <c:pt idx="282">
                  <c:v>6.8090829517938323E-2</c:v>
                </c:pt>
                <c:pt idx="283">
                  <c:v>7.0689422233483512E-2</c:v>
                </c:pt>
                <c:pt idx="284">
                  <c:v>7.6464078326688778E-2</c:v>
                </c:pt>
                <c:pt idx="285">
                  <c:v>7.8196396475260999E-2</c:v>
                </c:pt>
                <c:pt idx="286">
                  <c:v>8.0075993232382237E-2</c:v>
                </c:pt>
                <c:pt idx="287">
                  <c:v>8.2742277618461424E-2</c:v>
                </c:pt>
                <c:pt idx="288">
                  <c:v>8.1157420650078471E-2</c:v>
                </c:pt>
                <c:pt idx="289">
                  <c:v>8.7582139076196386E-2</c:v>
                </c:pt>
                <c:pt idx="290">
                  <c:v>8.346694309418079E-2</c:v>
                </c:pt>
                <c:pt idx="291">
                  <c:v>8.2093530007953275E-2</c:v>
                </c:pt>
                <c:pt idx="292">
                  <c:v>8.633147963398824E-2</c:v>
                </c:pt>
                <c:pt idx="293">
                  <c:v>8.069448041035665E-2</c:v>
                </c:pt>
                <c:pt idx="294">
                  <c:v>8.5725959386176998E-2</c:v>
                </c:pt>
                <c:pt idx="295">
                  <c:v>9.0342386409435038E-2</c:v>
                </c:pt>
                <c:pt idx="296">
                  <c:v>8.8539690926444869E-2</c:v>
                </c:pt>
                <c:pt idx="297">
                  <c:v>9.2714768255119928E-2</c:v>
                </c:pt>
                <c:pt idx="298">
                  <c:v>9.2930797972083701E-2</c:v>
                </c:pt>
                <c:pt idx="299">
                  <c:v>9.4659015509933608E-2</c:v>
                </c:pt>
                <c:pt idx="300">
                  <c:v>9.3365459562470665E-2</c:v>
                </c:pt>
                <c:pt idx="301">
                  <c:v>9.7690131108387313E-2</c:v>
                </c:pt>
                <c:pt idx="302">
                  <c:v>9.5385781068605846E-2</c:v>
                </c:pt>
                <c:pt idx="303">
                  <c:v>0.10171212481016179</c:v>
                </c:pt>
                <c:pt idx="304">
                  <c:v>8.8762633215909714E-2</c:v>
                </c:pt>
                <c:pt idx="305">
                  <c:v>8.4867948574037122E-2</c:v>
                </c:pt>
                <c:pt idx="306">
                  <c:v>9.0179279954474945E-2</c:v>
                </c:pt>
                <c:pt idx="307">
                  <c:v>6.4251506204273223E-2</c:v>
                </c:pt>
                <c:pt idx="308">
                  <c:v>6.6384011163422407E-2</c:v>
                </c:pt>
                <c:pt idx="309">
                  <c:v>8.0755223711570734E-2</c:v>
                </c:pt>
                <c:pt idx="310">
                  <c:v>7.8691948780893251E-2</c:v>
                </c:pt>
                <c:pt idx="311">
                  <c:v>8.597417268946117E-2</c:v>
                </c:pt>
                <c:pt idx="312">
                  <c:v>9.4274998597122517E-2</c:v>
                </c:pt>
                <c:pt idx="313">
                  <c:v>9.8761404910705286E-2</c:v>
                </c:pt>
                <c:pt idx="314">
                  <c:v>9.6348756420174819E-2</c:v>
                </c:pt>
                <c:pt idx="315">
                  <c:v>9.6915725359485005E-2</c:v>
                </c:pt>
                <c:pt idx="316">
                  <c:v>9.6774571377123753E-2</c:v>
                </c:pt>
                <c:pt idx="317">
                  <c:v>0.10178809916740339</c:v>
                </c:pt>
                <c:pt idx="318">
                  <c:v>0.10009213549287055</c:v>
                </c:pt>
                <c:pt idx="319">
                  <c:v>0.10108091183994472</c:v>
                </c:pt>
                <c:pt idx="320">
                  <c:v>0.10403946718974755</c:v>
                </c:pt>
                <c:pt idx="321">
                  <c:v>0.10389775910728494</c:v>
                </c:pt>
                <c:pt idx="322">
                  <c:v>0.10840379205888562</c:v>
                </c:pt>
                <c:pt idx="323">
                  <c:v>0.1034791248434721</c:v>
                </c:pt>
                <c:pt idx="324">
                  <c:v>0.10468533137280134</c:v>
                </c:pt>
                <c:pt idx="325">
                  <c:v>0.10183015226507308</c:v>
                </c:pt>
                <c:pt idx="326">
                  <c:v>0.10716675273119036</c:v>
                </c:pt>
                <c:pt idx="327">
                  <c:v>9.964419275955283E-2</c:v>
                </c:pt>
                <c:pt idx="328">
                  <c:v>0.10388478103953847</c:v>
                </c:pt>
                <c:pt idx="329">
                  <c:v>0.11049704824694162</c:v>
                </c:pt>
                <c:pt idx="330">
                  <c:v>0.11462345304855304</c:v>
                </c:pt>
                <c:pt idx="331">
                  <c:v>0.1107797281768681</c:v>
                </c:pt>
                <c:pt idx="332">
                  <c:v>0.11226922697072106</c:v>
                </c:pt>
                <c:pt idx="333">
                  <c:v>0.10036035467559112</c:v>
                </c:pt>
                <c:pt idx="334">
                  <c:v>0.10340457893540567</c:v>
                </c:pt>
                <c:pt idx="335">
                  <c:v>0.11207705240316423</c:v>
                </c:pt>
                <c:pt idx="336">
                  <c:v>0.11880955538867433</c:v>
                </c:pt>
                <c:pt idx="337">
                  <c:v>0.12059679110015598</c:v>
                </c:pt>
                <c:pt idx="338">
                  <c:v>0.13129154969301982</c:v>
                </c:pt>
                <c:pt idx="339">
                  <c:v>0.13478454607793688</c:v>
                </c:pt>
                <c:pt idx="340">
                  <c:v>0.13564278592784418</c:v>
                </c:pt>
                <c:pt idx="341">
                  <c:v>0.1149424257905951</c:v>
                </c:pt>
                <c:pt idx="342">
                  <c:v>0.12293236652372475</c:v>
                </c:pt>
                <c:pt idx="343">
                  <c:v>0.11445420881442203</c:v>
                </c:pt>
                <c:pt idx="344">
                  <c:v>0.10563156439697563</c:v>
                </c:pt>
                <c:pt idx="345">
                  <c:v>0.11264460330042136</c:v>
                </c:pt>
                <c:pt idx="346">
                  <c:v>0.11543013600954755</c:v>
                </c:pt>
                <c:pt idx="347">
                  <c:v>0.12132888886997928</c:v>
                </c:pt>
                <c:pt idx="348">
                  <c:v>0.12168414330652411</c:v>
                </c:pt>
                <c:pt idx="349">
                  <c:v>0.12295932408439536</c:v>
                </c:pt>
                <c:pt idx="350">
                  <c:v>0.12232101821050967</c:v>
                </c:pt>
                <c:pt idx="351">
                  <c:v>0.12677723464707391</c:v>
                </c:pt>
                <c:pt idx="352">
                  <c:v>0.1296777574075012</c:v>
                </c:pt>
                <c:pt idx="353">
                  <c:v>0.12223305132942008</c:v>
                </c:pt>
                <c:pt idx="354">
                  <c:v>0.12980046545549961</c:v>
                </c:pt>
                <c:pt idx="355">
                  <c:v>0.13141303582577413</c:v>
                </c:pt>
                <c:pt idx="356">
                  <c:v>0.13344475903930264</c:v>
                </c:pt>
                <c:pt idx="357">
                  <c:v>0.13673051832977312</c:v>
                </c:pt>
                <c:pt idx="358">
                  <c:v>0.14316931783894704</c:v>
                </c:pt>
                <c:pt idx="359">
                  <c:v>0.14043865770625374</c:v>
                </c:pt>
                <c:pt idx="360">
                  <c:v>0.14337738450607751</c:v>
                </c:pt>
                <c:pt idx="361">
                  <c:v>0.14575939274362648</c:v>
                </c:pt>
                <c:pt idx="362">
                  <c:v>0.15668004028442639</c:v>
                </c:pt>
                <c:pt idx="363">
                  <c:v>0.16481373881518491</c:v>
                </c:pt>
                <c:pt idx="364">
                  <c:v>0.16172216237284665</c:v>
                </c:pt>
                <c:pt idx="365">
                  <c:v>0.16865262799593794</c:v>
                </c:pt>
                <c:pt idx="366">
                  <c:v>0.16970365859514169</c:v>
                </c:pt>
                <c:pt idx="367">
                  <c:v>0.17033370796788883</c:v>
                </c:pt>
                <c:pt idx="368">
                  <c:v>0.16047250276482483</c:v>
                </c:pt>
                <c:pt idx="369">
                  <c:v>0.16959166314971164</c:v>
                </c:pt>
                <c:pt idx="370">
                  <c:v>0.17556511412738685</c:v>
                </c:pt>
                <c:pt idx="371">
                  <c:v>0.17035734074820508</c:v>
                </c:pt>
                <c:pt idx="372">
                  <c:v>0.16894234884935155</c:v>
                </c:pt>
                <c:pt idx="373">
                  <c:v>0.17233568196890725</c:v>
                </c:pt>
                <c:pt idx="374">
                  <c:v>0.15872449352623352</c:v>
                </c:pt>
                <c:pt idx="375">
                  <c:v>0.1624023386350395</c:v>
                </c:pt>
                <c:pt idx="376">
                  <c:v>0.15618171898552258</c:v>
                </c:pt>
                <c:pt idx="377">
                  <c:v>0.14327938572959731</c:v>
                </c:pt>
                <c:pt idx="378">
                  <c:v>0.1541306037782304</c:v>
                </c:pt>
                <c:pt idx="379">
                  <c:v>0.16082221544162767</c:v>
                </c:pt>
                <c:pt idx="380">
                  <c:v>0.15724098301209177</c:v>
                </c:pt>
                <c:pt idx="381">
                  <c:v>0.15582368527402046</c:v>
                </c:pt>
                <c:pt idx="382">
                  <c:v>0.13843916669488521</c:v>
                </c:pt>
                <c:pt idx="383">
                  <c:v>0.15639675186473978</c:v>
                </c:pt>
                <c:pt idx="384">
                  <c:v>0.15040428595327593</c:v>
                </c:pt>
                <c:pt idx="385">
                  <c:v>0.15145469074896445</c:v>
                </c:pt>
                <c:pt idx="386">
                  <c:v>0.15992285517491611</c:v>
                </c:pt>
                <c:pt idx="387">
                  <c:v>0.1448634077861819</c:v>
                </c:pt>
                <c:pt idx="388">
                  <c:v>0.12746335848556645</c:v>
                </c:pt>
                <c:pt idx="389">
                  <c:v>0.12343776904272508</c:v>
                </c:pt>
                <c:pt idx="390">
                  <c:v>0.12093977050515003</c:v>
                </c:pt>
                <c:pt idx="391">
                  <c:v>0.12157642441876715</c:v>
                </c:pt>
                <c:pt idx="392">
                  <c:v>0.12347065179331995</c:v>
                </c:pt>
                <c:pt idx="393">
                  <c:v>0.12333114896227348</c:v>
                </c:pt>
                <c:pt idx="394">
                  <c:v>0.12186251049338415</c:v>
                </c:pt>
                <c:pt idx="395">
                  <c:v>0.12255823780147179</c:v>
                </c:pt>
                <c:pt idx="396">
                  <c:v>0.12318537108869188</c:v>
                </c:pt>
                <c:pt idx="397">
                  <c:v>0.12878452169203314</c:v>
                </c:pt>
                <c:pt idx="398">
                  <c:v>0.13260574942307612</c:v>
                </c:pt>
                <c:pt idx="399">
                  <c:v>0.13322780475324936</c:v>
                </c:pt>
                <c:pt idx="400">
                  <c:v>0.13425819858210986</c:v>
                </c:pt>
                <c:pt idx="401">
                  <c:v>0.13577082473495272</c:v>
                </c:pt>
                <c:pt idx="402">
                  <c:v>0.13801369174285583</c:v>
                </c:pt>
                <c:pt idx="403">
                  <c:v>0.13882949371292819</c:v>
                </c:pt>
                <c:pt idx="404">
                  <c:v>0.14004983863072362</c:v>
                </c:pt>
                <c:pt idx="405">
                  <c:v>0.13503601095209405</c:v>
                </c:pt>
                <c:pt idx="406">
                  <c:v>0.13361851867163033</c:v>
                </c:pt>
                <c:pt idx="407">
                  <c:v>0.13739026709504576</c:v>
                </c:pt>
                <c:pt idx="408">
                  <c:v>0.14177726467231899</c:v>
                </c:pt>
                <c:pt idx="409">
                  <c:v>0.14238381318944127</c:v>
                </c:pt>
                <c:pt idx="410">
                  <c:v>0.13794342524527714</c:v>
                </c:pt>
                <c:pt idx="411">
                  <c:v>0.12943187749650242</c:v>
                </c:pt>
                <c:pt idx="412">
                  <c:v>0.13419877556332382</c:v>
                </c:pt>
                <c:pt idx="413">
                  <c:v>0.14019947051191117</c:v>
                </c:pt>
                <c:pt idx="414">
                  <c:v>0.13959113202479823</c:v>
                </c:pt>
                <c:pt idx="415">
                  <c:v>0.13615409564027803</c:v>
                </c:pt>
                <c:pt idx="416">
                  <c:v>0.13460733490786958</c:v>
                </c:pt>
                <c:pt idx="417">
                  <c:v>0.13907927888940441</c:v>
                </c:pt>
                <c:pt idx="418">
                  <c:v>0.14356119598583006</c:v>
                </c:pt>
                <c:pt idx="419">
                  <c:v>0.14443269457154928</c:v>
                </c:pt>
                <c:pt idx="420">
                  <c:v>0.14013360552072718</c:v>
                </c:pt>
                <c:pt idx="421">
                  <c:v>0.14006615710698123</c:v>
                </c:pt>
                <c:pt idx="422">
                  <c:v>0.1388589331238983</c:v>
                </c:pt>
                <c:pt idx="423">
                  <c:v>0.13704565052127737</c:v>
                </c:pt>
                <c:pt idx="424">
                  <c:v>0.14143288084215011</c:v>
                </c:pt>
                <c:pt idx="425">
                  <c:v>0.14278039956288202</c:v>
                </c:pt>
                <c:pt idx="426">
                  <c:v>0.13745514937531755</c:v>
                </c:pt>
                <c:pt idx="427">
                  <c:v>0.13045689575600861</c:v>
                </c:pt>
                <c:pt idx="428">
                  <c:v>0.12889119319472209</c:v>
                </c:pt>
                <c:pt idx="429">
                  <c:v>0.12296189049276385</c:v>
                </c:pt>
                <c:pt idx="430">
                  <c:v>0.12663620916244422</c:v>
                </c:pt>
                <c:pt idx="431">
                  <c:v>0.12281527338042642</c:v>
                </c:pt>
                <c:pt idx="432">
                  <c:v>0.13071381950397387</c:v>
                </c:pt>
                <c:pt idx="433">
                  <c:v>0.13118899765004555</c:v>
                </c:pt>
                <c:pt idx="434">
                  <c:v>0.12583117387568343</c:v>
                </c:pt>
                <c:pt idx="435">
                  <c:v>0.11877589901436925</c:v>
                </c:pt>
                <c:pt idx="436">
                  <c:v>0.12323023213708217</c:v>
                </c:pt>
                <c:pt idx="437">
                  <c:v>0.12748823956600086</c:v>
                </c:pt>
                <c:pt idx="438">
                  <c:v>0.12159412344548404</c:v>
                </c:pt>
                <c:pt idx="439">
                  <c:v>0.11589215817452692</c:v>
                </c:pt>
                <c:pt idx="440">
                  <c:v>0.12485028943246324</c:v>
                </c:pt>
                <c:pt idx="441">
                  <c:v>0.12559635305748951</c:v>
                </c:pt>
                <c:pt idx="442">
                  <c:v>0.12241917118843637</c:v>
                </c:pt>
                <c:pt idx="443">
                  <c:v>0.13037629720361554</c:v>
                </c:pt>
                <c:pt idx="444">
                  <c:v>0.1319179363662939</c:v>
                </c:pt>
                <c:pt idx="445">
                  <c:v>0.13701905103155743</c:v>
                </c:pt>
                <c:pt idx="446">
                  <c:v>0.13440043579972771</c:v>
                </c:pt>
                <c:pt idx="447">
                  <c:v>0.13574186947353462</c:v>
                </c:pt>
                <c:pt idx="448">
                  <c:v>0.13010160667297721</c:v>
                </c:pt>
                <c:pt idx="449">
                  <c:v>0.13414573404456909</c:v>
                </c:pt>
                <c:pt idx="450">
                  <c:v>0.14767515593957081</c:v>
                </c:pt>
                <c:pt idx="451">
                  <c:v>0.1426483957535245</c:v>
                </c:pt>
                <c:pt idx="452">
                  <c:v>0.13197315036119117</c:v>
                </c:pt>
                <c:pt idx="453">
                  <c:v>0.12825493504481233</c:v>
                </c:pt>
                <c:pt idx="454">
                  <c:v>0.12579790915055633</c:v>
                </c:pt>
                <c:pt idx="455">
                  <c:v>0.12181603279910536</c:v>
                </c:pt>
                <c:pt idx="456">
                  <c:v>0.12426740479234843</c:v>
                </c:pt>
                <c:pt idx="457">
                  <c:v>0.12473357225467785</c:v>
                </c:pt>
                <c:pt idx="458">
                  <c:v>0.12829284908055771</c:v>
                </c:pt>
                <c:pt idx="459">
                  <c:v>0.1363453531965928</c:v>
                </c:pt>
                <c:pt idx="460">
                  <c:v>0.14194768071099029</c:v>
                </c:pt>
                <c:pt idx="461">
                  <c:v>0.13403206629102993</c:v>
                </c:pt>
                <c:pt idx="462">
                  <c:v>0.14173874540602349</c:v>
                </c:pt>
                <c:pt idx="463">
                  <c:v>0.14180690738724744</c:v>
                </c:pt>
                <c:pt idx="464">
                  <c:v>0.12871092735651213</c:v>
                </c:pt>
                <c:pt idx="465">
                  <c:v>0.12734941471927397</c:v>
                </c:pt>
                <c:pt idx="466">
                  <c:v>0.14001856783722832</c:v>
                </c:pt>
                <c:pt idx="467">
                  <c:v>0.1491300163599123</c:v>
                </c:pt>
                <c:pt idx="468">
                  <c:v>0.1608786665603239</c:v>
                </c:pt>
                <c:pt idx="469">
                  <c:v>0.15536397870782026</c:v>
                </c:pt>
                <c:pt idx="470">
                  <c:v>0.16450027377753962</c:v>
                </c:pt>
                <c:pt idx="471">
                  <c:v>0.17707150886154843</c:v>
                </c:pt>
                <c:pt idx="472">
                  <c:v>0.18065971513075496</c:v>
                </c:pt>
                <c:pt idx="473">
                  <c:v>0.18032129994732116</c:v>
                </c:pt>
                <c:pt idx="474">
                  <c:v>0.18369538168351118</c:v>
                </c:pt>
                <c:pt idx="475">
                  <c:v>0.18207032452662197</c:v>
                </c:pt>
                <c:pt idx="476">
                  <c:v>0.18362458618605082</c:v>
                </c:pt>
                <c:pt idx="477">
                  <c:v>0.18659192252021084</c:v>
                </c:pt>
                <c:pt idx="478">
                  <c:v>0.18888561571581253</c:v>
                </c:pt>
                <c:pt idx="479">
                  <c:v>0.19252027512878844</c:v>
                </c:pt>
                <c:pt idx="480">
                  <c:v>0.18519215824135449</c:v>
                </c:pt>
                <c:pt idx="481">
                  <c:v>0.18276995911168026</c:v>
                </c:pt>
                <c:pt idx="482">
                  <c:v>0.18404668809381519</c:v>
                </c:pt>
                <c:pt idx="483">
                  <c:v>0.18498486532204694</c:v>
                </c:pt>
                <c:pt idx="484">
                  <c:v>0.18585947619005228</c:v>
                </c:pt>
                <c:pt idx="485">
                  <c:v>0.18679727849330452</c:v>
                </c:pt>
                <c:pt idx="486">
                  <c:v>0.1696137443338237</c:v>
                </c:pt>
                <c:pt idx="487">
                  <c:v>0.18579984259533977</c:v>
                </c:pt>
                <c:pt idx="488">
                  <c:v>0.18713890201727268</c:v>
                </c:pt>
                <c:pt idx="489">
                  <c:v>0.18727312103765437</c:v>
                </c:pt>
                <c:pt idx="490">
                  <c:v>0.2027133288540881</c:v>
                </c:pt>
                <c:pt idx="491">
                  <c:v>0.20763096072556575</c:v>
                </c:pt>
                <c:pt idx="492">
                  <c:v>0.21092648988295726</c:v>
                </c:pt>
                <c:pt idx="493">
                  <c:v>0.20468212456254098</c:v>
                </c:pt>
                <c:pt idx="494">
                  <c:v>0.20266679947814858</c:v>
                </c:pt>
                <c:pt idx="495">
                  <c:v>0.19649894699833204</c:v>
                </c:pt>
                <c:pt idx="496">
                  <c:v>0.20278331082126888</c:v>
                </c:pt>
                <c:pt idx="497">
                  <c:v>0.20833010810838326</c:v>
                </c:pt>
                <c:pt idx="498">
                  <c:v>0.20499457541155675</c:v>
                </c:pt>
                <c:pt idx="499">
                  <c:v>0.20472781233770276</c:v>
                </c:pt>
                <c:pt idx="500">
                  <c:v>0.20639299706380165</c:v>
                </c:pt>
                <c:pt idx="501">
                  <c:v>0.20426386520351425</c:v>
                </c:pt>
                <c:pt idx="502">
                  <c:v>0.20053983755638405</c:v>
                </c:pt>
                <c:pt idx="503">
                  <c:v>0.19927216517847879</c:v>
                </c:pt>
                <c:pt idx="504">
                  <c:v>0.20349064338076239</c:v>
                </c:pt>
                <c:pt idx="505">
                  <c:v>0.20033784812542788</c:v>
                </c:pt>
                <c:pt idx="506">
                  <c:v>0.20213170445980744</c:v>
                </c:pt>
                <c:pt idx="507">
                  <c:v>0.2016679493831024</c:v>
                </c:pt>
                <c:pt idx="508">
                  <c:v>0.20014082579046732</c:v>
                </c:pt>
                <c:pt idx="509">
                  <c:v>0.18620263954205929</c:v>
                </c:pt>
                <c:pt idx="510">
                  <c:v>0.18281618503950137</c:v>
                </c:pt>
                <c:pt idx="511">
                  <c:v>0.18023188739608664</c:v>
                </c:pt>
                <c:pt idx="512">
                  <c:v>0.18201264926178973</c:v>
                </c:pt>
                <c:pt idx="513">
                  <c:v>0.17720229018023903</c:v>
                </c:pt>
                <c:pt idx="514">
                  <c:v>0.19549326506331366</c:v>
                </c:pt>
                <c:pt idx="515">
                  <c:v>0.19753884002968869</c:v>
                </c:pt>
                <c:pt idx="516">
                  <c:v>0.20330481484367313</c:v>
                </c:pt>
                <c:pt idx="517">
                  <c:v>0.20383244867968364</c:v>
                </c:pt>
                <c:pt idx="518">
                  <c:v>0.20640445850212741</c:v>
                </c:pt>
                <c:pt idx="519">
                  <c:v>0.20982616878973936</c:v>
                </c:pt>
                <c:pt idx="520">
                  <c:v>0.20818327616432009</c:v>
                </c:pt>
                <c:pt idx="521">
                  <c:v>0.20785481221016422</c:v>
                </c:pt>
                <c:pt idx="522">
                  <c:v>0.21192317704863406</c:v>
                </c:pt>
                <c:pt idx="523">
                  <c:v>0.20494069975895579</c:v>
                </c:pt>
                <c:pt idx="524">
                  <c:v>0.20270484191886551</c:v>
                </c:pt>
                <c:pt idx="525">
                  <c:v>0.19529810997078401</c:v>
                </c:pt>
                <c:pt idx="526">
                  <c:v>0.19784421447170053</c:v>
                </c:pt>
                <c:pt idx="527">
                  <c:v>0.19830132802467593</c:v>
                </c:pt>
                <c:pt idx="528">
                  <c:v>0.19524226541148249</c:v>
                </c:pt>
                <c:pt idx="529">
                  <c:v>0.19647683145995232</c:v>
                </c:pt>
                <c:pt idx="530">
                  <c:v>0.18357859349959038</c:v>
                </c:pt>
                <c:pt idx="531">
                  <c:v>0.19253873634693486</c:v>
                </c:pt>
                <c:pt idx="532">
                  <c:v>0.19616621752842622</c:v>
                </c:pt>
                <c:pt idx="533">
                  <c:v>0.19707495464149716</c:v>
                </c:pt>
                <c:pt idx="534">
                  <c:v>0.19408384741329332</c:v>
                </c:pt>
                <c:pt idx="535">
                  <c:v>0.19072202615137424</c:v>
                </c:pt>
                <c:pt idx="536">
                  <c:v>0.18949572900636769</c:v>
                </c:pt>
                <c:pt idx="537">
                  <c:v>0.18573333646327006</c:v>
                </c:pt>
                <c:pt idx="538">
                  <c:v>0.16803870245566532</c:v>
                </c:pt>
                <c:pt idx="539">
                  <c:v>0.16118935500010512</c:v>
                </c:pt>
                <c:pt idx="540">
                  <c:v>0.16725152742475746</c:v>
                </c:pt>
                <c:pt idx="541">
                  <c:v>0.16573974017800164</c:v>
                </c:pt>
                <c:pt idx="542">
                  <c:v>0.16834718242157565</c:v>
                </c:pt>
                <c:pt idx="543">
                  <c:v>0.17606970603804362</c:v>
                </c:pt>
                <c:pt idx="544">
                  <c:v>0.15095834802240593</c:v>
                </c:pt>
                <c:pt idx="545">
                  <c:v>0.1538530264089728</c:v>
                </c:pt>
                <c:pt idx="546">
                  <c:v>0.1564277004507455</c:v>
                </c:pt>
                <c:pt idx="547">
                  <c:v>0.16894168648140528</c:v>
                </c:pt>
                <c:pt idx="548">
                  <c:v>0.17792292300058299</c:v>
                </c:pt>
                <c:pt idx="549">
                  <c:v>0.17995494167826842</c:v>
                </c:pt>
                <c:pt idx="550">
                  <c:v>0.19187494893034751</c:v>
                </c:pt>
                <c:pt idx="551">
                  <c:v>0.1906978342654202</c:v>
                </c:pt>
                <c:pt idx="552">
                  <c:v>0.20498567526746703</c:v>
                </c:pt>
                <c:pt idx="553">
                  <c:v>0.2127623804075236</c:v>
                </c:pt>
                <c:pt idx="554">
                  <c:v>0.21315753894123657</c:v>
                </c:pt>
                <c:pt idx="555">
                  <c:v>0.20827222285054181</c:v>
                </c:pt>
                <c:pt idx="556">
                  <c:v>0.21374430414928725</c:v>
                </c:pt>
                <c:pt idx="557">
                  <c:v>0.21005932505527469</c:v>
                </c:pt>
                <c:pt idx="558">
                  <c:v>0.21419620062081868</c:v>
                </c:pt>
                <c:pt idx="559">
                  <c:v>0.21275274663067445</c:v>
                </c:pt>
                <c:pt idx="560">
                  <c:v>0.21104938296227593</c:v>
                </c:pt>
                <c:pt idx="561">
                  <c:v>0.21918519005865011</c:v>
                </c:pt>
                <c:pt idx="562">
                  <c:v>0.22246627417511267</c:v>
                </c:pt>
                <c:pt idx="563">
                  <c:v>0.22465103631169536</c:v>
                </c:pt>
                <c:pt idx="564">
                  <c:v>0.22983057149453479</c:v>
                </c:pt>
                <c:pt idx="565">
                  <c:v>0.22989604585394341</c:v>
                </c:pt>
                <c:pt idx="566">
                  <c:v>0.22969991335010898</c:v>
                </c:pt>
                <c:pt idx="567">
                  <c:v>0.22514442719507533</c:v>
                </c:pt>
                <c:pt idx="568">
                  <c:v>0.22638282223344741</c:v>
                </c:pt>
                <c:pt idx="569">
                  <c:v>0.21850800501072754</c:v>
                </c:pt>
                <c:pt idx="570">
                  <c:v>0.22478622470157439</c:v>
                </c:pt>
                <c:pt idx="571">
                  <c:v>0.2074420216487507</c:v>
                </c:pt>
                <c:pt idx="572">
                  <c:v>0.20620092675261703</c:v>
                </c:pt>
                <c:pt idx="573">
                  <c:v>0.21101043126385188</c:v>
                </c:pt>
                <c:pt idx="574">
                  <c:v>0.21717215925665601</c:v>
                </c:pt>
                <c:pt idx="575">
                  <c:v>0.21055716426596471</c:v>
                </c:pt>
                <c:pt idx="576">
                  <c:v>0.22030661793790829</c:v>
                </c:pt>
                <c:pt idx="577">
                  <c:v>0.21049001185705762</c:v>
                </c:pt>
                <c:pt idx="578">
                  <c:v>0.20135495199445819</c:v>
                </c:pt>
                <c:pt idx="579">
                  <c:v>0.2009682068370342</c:v>
                </c:pt>
                <c:pt idx="580">
                  <c:v>0.1876769607215234</c:v>
                </c:pt>
                <c:pt idx="581">
                  <c:v>0.18658411791790797</c:v>
                </c:pt>
                <c:pt idx="582">
                  <c:v>0.18902000311432388</c:v>
                </c:pt>
                <c:pt idx="583">
                  <c:v>0.19118566036149276</c:v>
                </c:pt>
                <c:pt idx="584">
                  <c:v>0.19518551614421775</c:v>
                </c:pt>
                <c:pt idx="585">
                  <c:v>0.19765844488808693</c:v>
                </c:pt>
                <c:pt idx="586">
                  <c:v>0.19423968301534122</c:v>
                </c:pt>
                <c:pt idx="587">
                  <c:v>0.17371224851720313</c:v>
                </c:pt>
                <c:pt idx="588">
                  <c:v>0.16354995798581684</c:v>
                </c:pt>
                <c:pt idx="589">
                  <c:v>0.16885439079966313</c:v>
                </c:pt>
                <c:pt idx="590">
                  <c:v>0.17823791072125039</c:v>
                </c:pt>
                <c:pt idx="591">
                  <c:v>0.15354959447058625</c:v>
                </c:pt>
                <c:pt idx="592">
                  <c:v>0.14955958204769604</c:v>
                </c:pt>
                <c:pt idx="593">
                  <c:v>0.14962248010868806</c:v>
                </c:pt>
                <c:pt idx="594">
                  <c:v>0.15514100644319551</c:v>
                </c:pt>
                <c:pt idx="595">
                  <c:v>0.15925163177724388</c:v>
                </c:pt>
                <c:pt idx="596">
                  <c:v>0.16243223948540897</c:v>
                </c:pt>
                <c:pt idx="597">
                  <c:v>0.16617311523266487</c:v>
                </c:pt>
                <c:pt idx="598">
                  <c:v>0.17028398299432701</c:v>
                </c:pt>
                <c:pt idx="599">
                  <c:v>0.16797849497170181</c:v>
                </c:pt>
                <c:pt idx="600">
                  <c:v>0.16463029606436197</c:v>
                </c:pt>
                <c:pt idx="601">
                  <c:v>0.1588450408213502</c:v>
                </c:pt>
                <c:pt idx="602">
                  <c:v>0.15779183934532548</c:v>
                </c:pt>
                <c:pt idx="603">
                  <c:v>0.15945926218754858</c:v>
                </c:pt>
                <c:pt idx="604">
                  <c:v>0.16484085047982</c:v>
                </c:pt>
                <c:pt idx="605">
                  <c:v>0.16552161584860547</c:v>
                </c:pt>
                <c:pt idx="606">
                  <c:v>0.16397427153838939</c:v>
                </c:pt>
                <c:pt idx="607">
                  <c:v>0.171935615513789</c:v>
                </c:pt>
                <c:pt idx="608">
                  <c:v>0.16433049517941911</c:v>
                </c:pt>
                <c:pt idx="609">
                  <c:v>0.16725049136630488</c:v>
                </c:pt>
                <c:pt idx="610">
                  <c:v>0.16706385317472283</c:v>
                </c:pt>
                <c:pt idx="611">
                  <c:v>0.16861819738873995</c:v>
                </c:pt>
                <c:pt idx="612">
                  <c:v>0.17474595327247844</c:v>
                </c:pt>
                <c:pt idx="613">
                  <c:v>0.17425151403189854</c:v>
                </c:pt>
                <c:pt idx="614">
                  <c:v>0.16973495485806844</c:v>
                </c:pt>
                <c:pt idx="615">
                  <c:v>0.16179951057128483</c:v>
                </c:pt>
                <c:pt idx="616">
                  <c:v>0.16514536437552585</c:v>
                </c:pt>
                <c:pt idx="617">
                  <c:v>0.1716635918516507</c:v>
                </c:pt>
                <c:pt idx="618">
                  <c:v>0.16483178985294678</c:v>
                </c:pt>
                <c:pt idx="619">
                  <c:v>0.17127251275526456</c:v>
                </c:pt>
                <c:pt idx="620">
                  <c:v>0.17381096957848086</c:v>
                </c:pt>
                <c:pt idx="621">
                  <c:v>0.17746063969979153</c:v>
                </c:pt>
                <c:pt idx="622">
                  <c:v>0.18029555524828655</c:v>
                </c:pt>
                <c:pt idx="623">
                  <c:v>0.17943277228051246</c:v>
                </c:pt>
                <c:pt idx="624">
                  <c:v>0.18281445222988868</c:v>
                </c:pt>
                <c:pt idx="625">
                  <c:v>0.18583005361513694</c:v>
                </c:pt>
                <c:pt idx="626">
                  <c:v>0.18552274570587013</c:v>
                </c:pt>
                <c:pt idx="627">
                  <c:v>0.1878023034000742</c:v>
                </c:pt>
                <c:pt idx="628">
                  <c:v>0.19224569115819867</c:v>
                </c:pt>
                <c:pt idx="629">
                  <c:v>0.19865656519491703</c:v>
                </c:pt>
                <c:pt idx="630">
                  <c:v>0.20179366608525351</c:v>
                </c:pt>
                <c:pt idx="631">
                  <c:v>0.20320860198254276</c:v>
                </c:pt>
                <c:pt idx="632">
                  <c:v>0.20481014941270725</c:v>
                </c:pt>
                <c:pt idx="633">
                  <c:v>0.20493380781687276</c:v>
                </c:pt>
                <c:pt idx="634">
                  <c:v>0.19781641755974966</c:v>
                </c:pt>
                <c:pt idx="635">
                  <c:v>0.1991136011148098</c:v>
                </c:pt>
                <c:pt idx="636">
                  <c:v>0.20158736586924508</c:v>
                </c:pt>
                <c:pt idx="637">
                  <c:v>0.20660377316289114</c:v>
                </c:pt>
                <c:pt idx="638">
                  <c:v>0.2154598781348418</c:v>
                </c:pt>
                <c:pt idx="639">
                  <c:v>0.21576928424619157</c:v>
                </c:pt>
                <c:pt idx="640">
                  <c:v>0.21521112687827659</c:v>
                </c:pt>
                <c:pt idx="641">
                  <c:v>0.21452908585298625</c:v>
                </c:pt>
                <c:pt idx="642">
                  <c:v>0.20937355178930583</c:v>
                </c:pt>
                <c:pt idx="643">
                  <c:v>0.2174033156596975</c:v>
                </c:pt>
                <c:pt idx="644">
                  <c:v>0.21634530561317566</c:v>
                </c:pt>
                <c:pt idx="645">
                  <c:v>0.22158555311278572</c:v>
                </c:pt>
                <c:pt idx="646">
                  <c:v>0.22171042075601233</c:v>
                </c:pt>
                <c:pt idx="647">
                  <c:v>0.2268787291563843</c:v>
                </c:pt>
                <c:pt idx="648">
                  <c:v>0.2279994070540492</c:v>
                </c:pt>
                <c:pt idx="649">
                  <c:v>0.23054495883477077</c:v>
                </c:pt>
                <c:pt idx="650">
                  <c:v>0.22861652040447855</c:v>
                </c:pt>
                <c:pt idx="651">
                  <c:v>0.22294557162024398</c:v>
                </c:pt>
                <c:pt idx="652">
                  <c:v>0.22536994797201415</c:v>
                </c:pt>
                <c:pt idx="653">
                  <c:v>0.23240000743236022</c:v>
                </c:pt>
                <c:pt idx="654">
                  <c:v>0.23484948251364179</c:v>
                </c:pt>
                <c:pt idx="655">
                  <c:v>0.23478702453825706</c:v>
                </c:pt>
                <c:pt idx="656">
                  <c:v>0.23172687982402262</c:v>
                </c:pt>
                <c:pt idx="657">
                  <c:v>0.2307943088246851</c:v>
                </c:pt>
                <c:pt idx="658">
                  <c:v>0.22056628057887528</c:v>
                </c:pt>
                <c:pt idx="659">
                  <c:v>0.22902042527675914</c:v>
                </c:pt>
                <c:pt idx="660">
                  <c:v>0.23057938368436548</c:v>
                </c:pt>
                <c:pt idx="661">
                  <c:v>0.23176019551186866</c:v>
                </c:pt>
                <c:pt idx="662">
                  <c:v>0.23262893705147203</c:v>
                </c:pt>
                <c:pt idx="663">
                  <c:v>0.23151299344402143</c:v>
                </c:pt>
                <c:pt idx="664">
                  <c:v>0.22921275789850593</c:v>
                </c:pt>
                <c:pt idx="665">
                  <c:v>0.22946143480618231</c:v>
                </c:pt>
                <c:pt idx="666">
                  <c:v>0.22189245769025856</c:v>
                </c:pt>
                <c:pt idx="667">
                  <c:v>0.21775046159756717</c:v>
                </c:pt>
                <c:pt idx="668">
                  <c:v>0.20206242296820154</c:v>
                </c:pt>
                <c:pt idx="669">
                  <c:v>0.20168788338571986</c:v>
                </c:pt>
                <c:pt idx="670">
                  <c:v>0.20804307848905568</c:v>
                </c:pt>
                <c:pt idx="671">
                  <c:v>0.2012239163807612</c:v>
                </c:pt>
                <c:pt idx="672">
                  <c:v>0.20725804416598415</c:v>
                </c:pt>
                <c:pt idx="673">
                  <c:v>0.19530683414095229</c:v>
                </c:pt>
                <c:pt idx="674">
                  <c:v>0.20641956628536051</c:v>
                </c:pt>
                <c:pt idx="675">
                  <c:v>0.2053622434397</c:v>
                </c:pt>
                <c:pt idx="676">
                  <c:v>0.20486417314528826</c:v>
                </c:pt>
                <c:pt idx="677">
                  <c:v>0.20827494536052304</c:v>
                </c:pt>
                <c:pt idx="678">
                  <c:v>0.21198961064993949</c:v>
                </c:pt>
                <c:pt idx="679">
                  <c:v>0.20736298977468559</c:v>
                </c:pt>
                <c:pt idx="680">
                  <c:v>0.21079856319562951</c:v>
                </c:pt>
                <c:pt idx="681">
                  <c:v>0.21416463100607075</c:v>
                </c:pt>
                <c:pt idx="682">
                  <c:v>0.21906739383573348</c:v>
                </c:pt>
                <c:pt idx="683">
                  <c:v>0.22157792936129805</c:v>
                </c:pt>
                <c:pt idx="684">
                  <c:v>0.22065874924886519</c:v>
                </c:pt>
                <c:pt idx="685">
                  <c:v>0.22102467851839536</c:v>
                </c:pt>
                <c:pt idx="686">
                  <c:v>0.22102467851839536</c:v>
                </c:pt>
                <c:pt idx="687">
                  <c:v>0.21992815652749531</c:v>
                </c:pt>
                <c:pt idx="688">
                  <c:v>0.22328986883433211</c:v>
                </c:pt>
                <c:pt idx="689">
                  <c:v>0.22487663662458335</c:v>
                </c:pt>
                <c:pt idx="690">
                  <c:v>0.22268250025104619</c:v>
                </c:pt>
                <c:pt idx="691">
                  <c:v>0.21733953328849664</c:v>
                </c:pt>
                <c:pt idx="692">
                  <c:v>0.21352101839847881</c:v>
                </c:pt>
                <c:pt idx="693">
                  <c:v>0.21921974153009205</c:v>
                </c:pt>
                <c:pt idx="694">
                  <c:v>0.21721722830518164</c:v>
                </c:pt>
                <c:pt idx="695">
                  <c:v>0.21059698430178697</c:v>
                </c:pt>
                <c:pt idx="696">
                  <c:v>0.21448205197218306</c:v>
                </c:pt>
                <c:pt idx="697">
                  <c:v>0.22075954117747876</c:v>
                </c:pt>
                <c:pt idx="698">
                  <c:v>0.21484181034192229</c:v>
                </c:pt>
                <c:pt idx="699">
                  <c:v>0.21374379246582698</c:v>
                </c:pt>
                <c:pt idx="700">
                  <c:v>0.22517169041539886</c:v>
                </c:pt>
                <c:pt idx="701">
                  <c:v>0.22504961872138507</c:v>
                </c:pt>
                <c:pt idx="702">
                  <c:v>0.22784823896428885</c:v>
                </c:pt>
                <c:pt idx="703">
                  <c:v>0.22285198980339804</c:v>
                </c:pt>
                <c:pt idx="704">
                  <c:v>0.21552762235622702</c:v>
                </c:pt>
                <c:pt idx="705">
                  <c:v>0.21295482999446924</c:v>
                </c:pt>
                <c:pt idx="706">
                  <c:v>0.22226455263400613</c:v>
                </c:pt>
                <c:pt idx="707">
                  <c:v>0.20568441426292972</c:v>
                </c:pt>
                <c:pt idx="708">
                  <c:v>0.21303986775621397</c:v>
                </c:pt>
                <c:pt idx="709">
                  <c:v>0.22132462104616191</c:v>
                </c:pt>
                <c:pt idx="710">
                  <c:v>0.21718538767485818</c:v>
                </c:pt>
                <c:pt idx="711">
                  <c:v>0.20264357399924982</c:v>
                </c:pt>
                <c:pt idx="712">
                  <c:v>0.2038823378018757</c:v>
                </c:pt>
                <c:pt idx="713">
                  <c:v>0.20905033883741631</c:v>
                </c:pt>
                <c:pt idx="714">
                  <c:v>0.20261724616150922</c:v>
                </c:pt>
                <c:pt idx="715">
                  <c:v>0.19017720283830641</c:v>
                </c:pt>
                <c:pt idx="716">
                  <c:v>0.21030382183103358</c:v>
                </c:pt>
                <c:pt idx="717">
                  <c:v>0.18817278202458465</c:v>
                </c:pt>
                <c:pt idx="718">
                  <c:v>0.17491531070592625</c:v>
                </c:pt>
                <c:pt idx="719">
                  <c:v>0.15610036220915546</c:v>
                </c:pt>
                <c:pt idx="720">
                  <c:v>0.15168260705722569</c:v>
                </c:pt>
                <c:pt idx="721">
                  <c:v>0.15958185209318243</c:v>
                </c:pt>
                <c:pt idx="722">
                  <c:v>0.17991542984570752</c:v>
                </c:pt>
                <c:pt idx="723">
                  <c:v>0.18022855643452562</c:v>
                </c:pt>
                <c:pt idx="724">
                  <c:v>0.19384198086943427</c:v>
                </c:pt>
                <c:pt idx="725">
                  <c:v>0.20872772352524072</c:v>
                </c:pt>
                <c:pt idx="726">
                  <c:v>0.19803375686126801</c:v>
                </c:pt>
                <c:pt idx="727">
                  <c:v>0.19994202979365028</c:v>
                </c:pt>
                <c:pt idx="728">
                  <c:v>0.20719387714608439</c:v>
                </c:pt>
                <c:pt idx="729">
                  <c:v>0.20984601547609127</c:v>
                </c:pt>
                <c:pt idx="730">
                  <c:v>0.2196196739795655</c:v>
                </c:pt>
                <c:pt idx="731">
                  <c:v>0.21691690345485259</c:v>
                </c:pt>
                <c:pt idx="732">
                  <c:v>0.22800331936130358</c:v>
                </c:pt>
                <c:pt idx="733">
                  <c:v>0.22727304748580734</c:v>
                </c:pt>
                <c:pt idx="734">
                  <c:v>0.22636138150270768</c:v>
                </c:pt>
                <c:pt idx="735">
                  <c:v>0.22538635623328807</c:v>
                </c:pt>
                <c:pt idx="736">
                  <c:v>0.22417635522826451</c:v>
                </c:pt>
                <c:pt idx="737">
                  <c:v>0.22877326176360735</c:v>
                </c:pt>
                <c:pt idx="738">
                  <c:v>0.22980141059960268</c:v>
                </c:pt>
                <c:pt idx="739">
                  <c:v>0.23342944560799328</c:v>
                </c:pt>
                <c:pt idx="740">
                  <c:v>0.2341547487922313</c:v>
                </c:pt>
                <c:pt idx="741">
                  <c:v>0.23785691554268573</c:v>
                </c:pt>
                <c:pt idx="742">
                  <c:v>0.238038798531645</c:v>
                </c:pt>
                <c:pt idx="743">
                  <c:v>0.23888801062698861</c:v>
                </c:pt>
                <c:pt idx="744">
                  <c:v>0.24204821724360404</c:v>
                </c:pt>
                <c:pt idx="745">
                  <c:v>0.24879188164245658</c:v>
                </c:pt>
                <c:pt idx="746">
                  <c:v>0.248244477599465</c:v>
                </c:pt>
                <c:pt idx="747">
                  <c:v>0.25631111565133757</c:v>
                </c:pt>
                <c:pt idx="748">
                  <c:v>0.25050266730467818</c:v>
                </c:pt>
                <c:pt idx="749">
                  <c:v>0.25104589986555492</c:v>
                </c:pt>
                <c:pt idx="750">
                  <c:v>0.24845391881746948</c:v>
                </c:pt>
                <c:pt idx="751">
                  <c:v>0.25056191426860064</c:v>
                </c:pt>
                <c:pt idx="752">
                  <c:v>0.24881400858209157</c:v>
                </c:pt>
                <c:pt idx="753">
                  <c:v>0.24494172302049666</c:v>
                </c:pt>
                <c:pt idx="754">
                  <c:v>0.25268441254514862</c:v>
                </c:pt>
                <c:pt idx="755">
                  <c:v>0.25624967439737967</c:v>
                </c:pt>
                <c:pt idx="756">
                  <c:v>0.25697610681888317</c:v>
                </c:pt>
                <c:pt idx="757">
                  <c:v>0.25776223845258306</c:v>
                </c:pt>
                <c:pt idx="758">
                  <c:v>0.25224678264968348</c:v>
                </c:pt>
                <c:pt idx="759">
                  <c:v>0.26511425743258421</c:v>
                </c:pt>
                <c:pt idx="760">
                  <c:v>0.24821821479086847</c:v>
                </c:pt>
                <c:pt idx="761">
                  <c:v>0.25011611498922637</c:v>
                </c:pt>
                <c:pt idx="762">
                  <c:v>0.23932010624452227</c:v>
                </c:pt>
                <c:pt idx="763">
                  <c:v>0.22416453657244517</c:v>
                </c:pt>
                <c:pt idx="764">
                  <c:v>0.22003427278498533</c:v>
                </c:pt>
                <c:pt idx="765">
                  <c:v>0.24063044186545657</c:v>
                </c:pt>
                <c:pt idx="766">
                  <c:v>0.2529918690209525</c:v>
                </c:pt>
                <c:pt idx="767">
                  <c:v>0.25353821913938224</c:v>
                </c:pt>
                <c:pt idx="768">
                  <c:v>0.25790363036704367</c:v>
                </c:pt>
                <c:pt idx="769">
                  <c:v>0.25536571897720095</c:v>
                </c:pt>
                <c:pt idx="770">
                  <c:v>0.25385701104666847</c:v>
                </c:pt>
                <c:pt idx="771">
                  <c:v>0.25463952954520042</c:v>
                </c:pt>
                <c:pt idx="772">
                  <c:v>0.25765230335059686</c:v>
                </c:pt>
                <c:pt idx="773">
                  <c:v>0.25396771021432318</c:v>
                </c:pt>
                <c:pt idx="774">
                  <c:v>0.23919663533677271</c:v>
                </c:pt>
                <c:pt idx="775">
                  <c:v>0.23349234400327101</c:v>
                </c:pt>
                <c:pt idx="776">
                  <c:v>0.2186906955145842</c:v>
                </c:pt>
                <c:pt idx="777">
                  <c:v>0.20500167315831908</c:v>
                </c:pt>
                <c:pt idx="778">
                  <c:v>0.21032612703459663</c:v>
                </c:pt>
                <c:pt idx="779">
                  <c:v>0.22153888732003768</c:v>
                </c:pt>
                <c:pt idx="780">
                  <c:v>0.20881455905041246</c:v>
                </c:pt>
                <c:pt idx="781">
                  <c:v>0.19840642994497948</c:v>
                </c:pt>
                <c:pt idx="782">
                  <c:v>0.18642945175505887</c:v>
                </c:pt>
                <c:pt idx="783">
                  <c:v>0.19361997509476869</c:v>
                </c:pt>
                <c:pt idx="784">
                  <c:v>0.1781691530377163</c:v>
                </c:pt>
                <c:pt idx="785">
                  <c:v>0.19512123276830384</c:v>
                </c:pt>
                <c:pt idx="786">
                  <c:v>0.19311364160870736</c:v>
                </c:pt>
                <c:pt idx="787">
                  <c:v>0.20246908547952103</c:v>
                </c:pt>
                <c:pt idx="788">
                  <c:v>0.21490700356688031</c:v>
                </c:pt>
                <c:pt idx="789">
                  <c:v>0.2100660780721757</c:v>
                </c:pt>
                <c:pt idx="790">
                  <c:v>0.21444025015215717</c:v>
                </c:pt>
                <c:pt idx="791">
                  <c:v>0.21306410393153974</c:v>
                </c:pt>
                <c:pt idx="792">
                  <c:v>0.18912010053403372</c:v>
                </c:pt>
                <c:pt idx="793">
                  <c:v>0.19867436400387972</c:v>
                </c:pt>
                <c:pt idx="794">
                  <c:v>0.19198080451056621</c:v>
                </c:pt>
                <c:pt idx="795">
                  <c:v>0.20312300951483242</c:v>
                </c:pt>
                <c:pt idx="796">
                  <c:v>0.21402814017993266</c:v>
                </c:pt>
                <c:pt idx="797">
                  <c:v>0.2148616236111367</c:v>
                </c:pt>
                <c:pt idx="798">
                  <c:v>0.22233364523130694</c:v>
                </c:pt>
                <c:pt idx="799">
                  <c:v>0.21635692717375132</c:v>
                </c:pt>
                <c:pt idx="800">
                  <c:v>0.2155253173181999</c:v>
                </c:pt>
                <c:pt idx="801">
                  <c:v>0.2210160401129091</c:v>
                </c:pt>
                <c:pt idx="802">
                  <c:v>0.22290711684112541</c:v>
                </c:pt>
                <c:pt idx="803">
                  <c:v>0.22896605721102548</c:v>
                </c:pt>
                <c:pt idx="804">
                  <c:v>0.23313956866497421</c:v>
                </c:pt>
                <c:pt idx="805">
                  <c:v>0.23732074226008604</c:v>
                </c:pt>
                <c:pt idx="806">
                  <c:v>0.24009448057492255</c:v>
                </c:pt>
                <c:pt idx="807">
                  <c:v>0.24346988728744945</c:v>
                </c:pt>
                <c:pt idx="808">
                  <c:v>0.25391727240604833</c:v>
                </c:pt>
                <c:pt idx="809">
                  <c:v>0.25552229719947883</c:v>
                </c:pt>
                <c:pt idx="810">
                  <c:v>0.25962571787090494</c:v>
                </c:pt>
                <c:pt idx="811">
                  <c:v>0.25944718857299542</c:v>
                </c:pt>
                <c:pt idx="812">
                  <c:v>0.25861359674423712</c:v>
                </c:pt>
                <c:pt idx="813">
                  <c:v>0.25503905897846257</c:v>
                </c:pt>
                <c:pt idx="814">
                  <c:v>0.26224375011995171</c:v>
                </c:pt>
                <c:pt idx="815">
                  <c:v>0.26015459854329936</c:v>
                </c:pt>
                <c:pt idx="816">
                  <c:v>0.25913642474314846</c:v>
                </c:pt>
                <c:pt idx="817">
                  <c:v>0.25817997842701157</c:v>
                </c:pt>
                <c:pt idx="818">
                  <c:v>0.24664477135371055</c:v>
                </c:pt>
                <c:pt idx="819">
                  <c:v>0.25036535840029916</c:v>
                </c:pt>
                <c:pt idx="820">
                  <c:v>0.23990071832096405</c:v>
                </c:pt>
                <c:pt idx="821">
                  <c:v>0.23512935624015796</c:v>
                </c:pt>
                <c:pt idx="822">
                  <c:v>0.24620141926882955</c:v>
                </c:pt>
                <c:pt idx="823">
                  <c:v>0.24053603355593567</c:v>
                </c:pt>
                <c:pt idx="824">
                  <c:v>0.25175850030409253</c:v>
                </c:pt>
                <c:pt idx="825">
                  <c:v>0.25338583455523733</c:v>
                </c:pt>
                <c:pt idx="826">
                  <c:v>0.2719397887368491</c:v>
                </c:pt>
                <c:pt idx="827">
                  <c:v>0.26915306180367438</c:v>
                </c:pt>
                <c:pt idx="828">
                  <c:v>0.27338940392445865</c:v>
                </c:pt>
                <c:pt idx="829">
                  <c:v>0.27084772058659845</c:v>
                </c:pt>
                <c:pt idx="830">
                  <c:v>0.2646100658621231</c:v>
                </c:pt>
                <c:pt idx="831">
                  <c:v>0.24458866464159934</c:v>
                </c:pt>
                <c:pt idx="832">
                  <c:v>0.24647107457083273</c:v>
                </c:pt>
                <c:pt idx="833">
                  <c:v>0.25017773540520771</c:v>
                </c:pt>
                <c:pt idx="834">
                  <c:v>0.25784867344443674</c:v>
                </c:pt>
                <c:pt idx="835">
                  <c:v>0.2528114403080719</c:v>
                </c:pt>
                <c:pt idx="836">
                  <c:v>0.24862304744202302</c:v>
                </c:pt>
                <c:pt idx="837">
                  <c:v>0.25360252251332538</c:v>
                </c:pt>
                <c:pt idx="838">
                  <c:v>0.26861869359810586</c:v>
                </c:pt>
                <c:pt idx="839">
                  <c:v>0.26507880436504827</c:v>
                </c:pt>
                <c:pt idx="840">
                  <c:v>0.26769973918780354</c:v>
                </c:pt>
                <c:pt idx="841">
                  <c:v>0.2745330117656517</c:v>
                </c:pt>
                <c:pt idx="842">
                  <c:v>0.27965061524129609</c:v>
                </c:pt>
                <c:pt idx="843">
                  <c:v>0.27489468907739711</c:v>
                </c:pt>
                <c:pt idx="844">
                  <c:v>0.27880147051227278</c:v>
                </c:pt>
                <c:pt idx="845">
                  <c:v>0.28111488048056454</c:v>
                </c:pt>
                <c:pt idx="846">
                  <c:v>0.28318874581874431</c:v>
                </c:pt>
                <c:pt idx="847">
                  <c:v>0.27710870723281711</c:v>
                </c:pt>
                <c:pt idx="848">
                  <c:v>0.28193471940748704</c:v>
                </c:pt>
                <c:pt idx="849">
                  <c:v>0.27542377856488942</c:v>
                </c:pt>
                <c:pt idx="850">
                  <c:v>0.27918919695341993</c:v>
                </c:pt>
                <c:pt idx="851">
                  <c:v>0.28533715754205846</c:v>
                </c:pt>
                <c:pt idx="852">
                  <c:v>0.28527637031394004</c:v>
                </c:pt>
                <c:pt idx="853">
                  <c:v>0.27583338746530095</c:v>
                </c:pt>
                <c:pt idx="854">
                  <c:v>0.28007121380361188</c:v>
                </c:pt>
                <c:pt idx="855">
                  <c:v>0.2812882581050784</c:v>
                </c:pt>
                <c:pt idx="856">
                  <c:v>0.27261936768870676</c:v>
                </c:pt>
                <c:pt idx="857">
                  <c:v>0.28064165289319165</c:v>
                </c:pt>
                <c:pt idx="858">
                  <c:v>0.28118737006405614</c:v>
                </c:pt>
                <c:pt idx="859">
                  <c:v>0.26825586498371234</c:v>
                </c:pt>
                <c:pt idx="860">
                  <c:v>0.25905680373895024</c:v>
                </c:pt>
                <c:pt idx="861">
                  <c:v>0.26480949803428766</c:v>
                </c:pt>
                <c:pt idx="862">
                  <c:v>0.26924778691070528</c:v>
                </c:pt>
                <c:pt idx="863">
                  <c:v>0.2634885325239531</c:v>
                </c:pt>
                <c:pt idx="864">
                  <c:v>0.26571879080056338</c:v>
                </c:pt>
                <c:pt idx="865">
                  <c:v>0.26301261103148454</c:v>
                </c:pt>
                <c:pt idx="866">
                  <c:v>0.26881229257724915</c:v>
                </c:pt>
                <c:pt idx="867">
                  <c:v>0.26881229257724915</c:v>
                </c:pt>
                <c:pt idx="868">
                  <c:v>0.2739535468870975</c:v>
                </c:pt>
                <c:pt idx="869">
                  <c:v>0.27269891416202907</c:v>
                </c:pt>
                <c:pt idx="870">
                  <c:v>0.2710868347962867</c:v>
                </c:pt>
                <c:pt idx="871">
                  <c:v>0.27580757979575288</c:v>
                </c:pt>
                <c:pt idx="872">
                  <c:v>0.27550822253235485</c:v>
                </c:pt>
                <c:pt idx="873">
                  <c:v>0.26529937030527062</c:v>
                </c:pt>
                <c:pt idx="874">
                  <c:v>0.2739842474226426</c:v>
                </c:pt>
                <c:pt idx="875">
                  <c:v>0.2747642800158987</c:v>
                </c:pt>
                <c:pt idx="876">
                  <c:v>0.26732141666440024</c:v>
                </c:pt>
                <c:pt idx="877">
                  <c:v>0.26510898586731368</c:v>
                </c:pt>
                <c:pt idx="878">
                  <c:v>0.26714733887515663</c:v>
                </c:pt>
                <c:pt idx="879">
                  <c:v>0.26666915811381564</c:v>
                </c:pt>
                <c:pt idx="880">
                  <c:v>0.26102803667316654</c:v>
                </c:pt>
                <c:pt idx="881">
                  <c:v>0.25994694011375619</c:v>
                </c:pt>
                <c:pt idx="882">
                  <c:v>0.25297526372878854</c:v>
                </c:pt>
                <c:pt idx="883">
                  <c:v>0.25297526372878854</c:v>
                </c:pt>
                <c:pt idx="884">
                  <c:v>0.26243078968722888</c:v>
                </c:pt>
                <c:pt idx="885">
                  <c:v>0.26332626908912049</c:v>
                </c:pt>
                <c:pt idx="886">
                  <c:v>0.25954778159097813</c:v>
                </c:pt>
                <c:pt idx="887">
                  <c:v>0.26238515687510389</c:v>
                </c:pt>
                <c:pt idx="888">
                  <c:v>0.2703608295865465</c:v>
                </c:pt>
                <c:pt idx="889">
                  <c:v>0.2703608295865465</c:v>
                </c:pt>
                <c:pt idx="890">
                  <c:v>0.27919823296323543</c:v>
                </c:pt>
                <c:pt idx="891">
                  <c:v>0.2752660929051387</c:v>
                </c:pt>
                <c:pt idx="892">
                  <c:v>0.27514570359973622</c:v>
                </c:pt>
                <c:pt idx="893">
                  <c:v>0.27454458065340348</c:v>
                </c:pt>
                <c:pt idx="894">
                  <c:v>0.2672002312504298</c:v>
                </c:pt>
                <c:pt idx="895">
                  <c:v>0.25975667569339644</c:v>
                </c:pt>
                <c:pt idx="896">
                  <c:v>0.25694119221490741</c:v>
                </c:pt>
                <c:pt idx="897">
                  <c:v>0.24105192726626901</c:v>
                </c:pt>
                <c:pt idx="898">
                  <c:v>0.23260905547195843</c:v>
                </c:pt>
                <c:pt idx="899">
                  <c:v>0.23124432645938975</c:v>
                </c:pt>
                <c:pt idx="900">
                  <c:v>0.22674700950919791</c:v>
                </c:pt>
                <c:pt idx="901">
                  <c:v>0.23241064345068119</c:v>
                </c:pt>
                <c:pt idx="902">
                  <c:v>0.23872274018744966</c:v>
                </c:pt>
                <c:pt idx="903">
                  <c:v>0.22738088977123305</c:v>
                </c:pt>
                <c:pt idx="904">
                  <c:v>0.21469448151420645</c:v>
                </c:pt>
                <c:pt idx="905">
                  <c:v>0.21580787629140397</c:v>
                </c:pt>
                <c:pt idx="906">
                  <c:v>0.22034555228073804</c:v>
                </c:pt>
                <c:pt idx="907">
                  <c:v>0.22593167645505963</c:v>
                </c:pt>
                <c:pt idx="908">
                  <c:v>0.22523359989117075</c:v>
                </c:pt>
                <c:pt idx="909">
                  <c:v>0.22772031467974241</c:v>
                </c:pt>
                <c:pt idx="910">
                  <c:v>0.22881914434972694</c:v>
                </c:pt>
                <c:pt idx="911">
                  <c:v>0.22789497993904639</c:v>
                </c:pt>
                <c:pt idx="912">
                  <c:v>0.22396446156307537</c:v>
                </c:pt>
                <c:pt idx="913">
                  <c:v>0.2265176632360919</c:v>
                </c:pt>
                <c:pt idx="914">
                  <c:v>0.21868990257660248</c:v>
                </c:pt>
                <c:pt idx="915">
                  <c:v>0.20536137004207822</c:v>
                </c:pt>
                <c:pt idx="916">
                  <c:v>0.20448761411277183</c:v>
                </c:pt>
                <c:pt idx="917">
                  <c:v>0.21341452026133645</c:v>
                </c:pt>
                <c:pt idx="918">
                  <c:v>0.22088690172182601</c:v>
                </c:pt>
                <c:pt idx="919">
                  <c:v>0.22472107093794813</c:v>
                </c:pt>
                <c:pt idx="920">
                  <c:v>0.21939167472907606</c:v>
                </c:pt>
                <c:pt idx="921">
                  <c:v>0.21550965692817092</c:v>
                </c:pt>
                <c:pt idx="922">
                  <c:v>0.21365484828867154</c:v>
                </c:pt>
                <c:pt idx="923">
                  <c:v>0.21146346452827469</c:v>
                </c:pt>
                <c:pt idx="924">
                  <c:v>0.20028735795928787</c:v>
                </c:pt>
                <c:pt idx="925">
                  <c:v>0.19907642049608598</c:v>
                </c:pt>
                <c:pt idx="926">
                  <c:v>0.2064675624228971</c:v>
                </c:pt>
                <c:pt idx="927">
                  <c:v>0.2047355248749354</c:v>
                </c:pt>
                <c:pt idx="928">
                  <c:v>0.21526407335298181</c:v>
                </c:pt>
                <c:pt idx="929">
                  <c:v>0.21485656717441581</c:v>
                </c:pt>
                <c:pt idx="930">
                  <c:v>0.22062691748952612</c:v>
                </c:pt>
                <c:pt idx="931">
                  <c:v>0.23162191102610907</c:v>
                </c:pt>
                <c:pt idx="932">
                  <c:v>0.22998178493619381</c:v>
                </c:pt>
                <c:pt idx="933">
                  <c:v>0.2254522882471135</c:v>
                </c:pt>
                <c:pt idx="934">
                  <c:v>0.21037969353113373</c:v>
                </c:pt>
                <c:pt idx="935">
                  <c:v>0.18697973499203546</c:v>
                </c:pt>
                <c:pt idx="936">
                  <c:v>0.19970480442939342</c:v>
                </c:pt>
                <c:pt idx="937">
                  <c:v>0.14961229888756455</c:v>
                </c:pt>
                <c:pt idx="938">
                  <c:v>0.16385679592486313</c:v>
                </c:pt>
                <c:pt idx="939">
                  <c:v>0.17714822693524512</c:v>
                </c:pt>
                <c:pt idx="940">
                  <c:v>0.18177379086401668</c:v>
                </c:pt>
                <c:pt idx="941">
                  <c:v>0.17914906717173751</c:v>
                </c:pt>
                <c:pt idx="942">
                  <c:v>0.17090631308332527</c:v>
                </c:pt>
                <c:pt idx="943">
                  <c:v>0.17565930121022899</c:v>
                </c:pt>
                <c:pt idx="944">
                  <c:v>0.17140622508747838</c:v>
                </c:pt>
                <c:pt idx="945">
                  <c:v>0.1698268767695712</c:v>
                </c:pt>
                <c:pt idx="946">
                  <c:v>0.17872261781352727</c:v>
                </c:pt>
                <c:pt idx="947">
                  <c:v>0.15193338555741831</c:v>
                </c:pt>
                <c:pt idx="948">
                  <c:v>0.15957114921958415</c:v>
                </c:pt>
                <c:pt idx="949">
                  <c:v>0.1676426853163262</c:v>
                </c:pt>
                <c:pt idx="950">
                  <c:v>0.16206976591444322</c:v>
                </c:pt>
                <c:pt idx="951">
                  <c:v>0.17300428617498675</c:v>
                </c:pt>
                <c:pt idx="952">
                  <c:v>0.18102797268023063</c:v>
                </c:pt>
                <c:pt idx="953">
                  <c:v>0.17931560614962638</c:v>
                </c:pt>
                <c:pt idx="954">
                  <c:v>0.17774882959355987</c:v>
                </c:pt>
                <c:pt idx="955">
                  <c:v>0.1778687688375804</c:v>
                </c:pt>
                <c:pt idx="956">
                  <c:v>0.17805102014913876</c:v>
                </c:pt>
                <c:pt idx="957">
                  <c:v>0.17495586726198464</c:v>
                </c:pt>
                <c:pt idx="958">
                  <c:v>0.17954195588005639</c:v>
                </c:pt>
                <c:pt idx="959">
                  <c:v>0.16869438161433736</c:v>
                </c:pt>
                <c:pt idx="960">
                  <c:v>0.14572023146084168</c:v>
                </c:pt>
                <c:pt idx="961">
                  <c:v>0.14480734920370675</c:v>
                </c:pt>
                <c:pt idx="962">
                  <c:v>0.15238453440072153</c:v>
                </c:pt>
                <c:pt idx="963">
                  <c:v>0.15268452754562611</c:v>
                </c:pt>
                <c:pt idx="964">
                  <c:v>0.18445211642298043</c:v>
                </c:pt>
                <c:pt idx="965">
                  <c:v>0.19657031637447453</c:v>
                </c:pt>
                <c:pt idx="966">
                  <c:v>0.19343269066905511</c:v>
                </c:pt>
                <c:pt idx="967">
                  <c:v>0.19649283458523992</c:v>
                </c:pt>
                <c:pt idx="968">
                  <c:v>0.21008462052073362</c:v>
                </c:pt>
                <c:pt idx="969">
                  <c:v>0.20978415443782028</c:v>
                </c:pt>
                <c:pt idx="970">
                  <c:v>0.21038481810255272</c:v>
                </c:pt>
                <c:pt idx="971">
                  <c:v>0.20797192660288277</c:v>
                </c:pt>
                <c:pt idx="972">
                  <c:v>0.20260128491904461</c:v>
                </c:pt>
                <c:pt idx="973">
                  <c:v>0.21624537578211878</c:v>
                </c:pt>
                <c:pt idx="974">
                  <c:v>0.21888379412535253</c:v>
                </c:pt>
                <c:pt idx="975">
                  <c:v>0.22412044995977465</c:v>
                </c:pt>
                <c:pt idx="976">
                  <c:v>0.22568941809866261</c:v>
                </c:pt>
                <c:pt idx="977">
                  <c:v>0.21509461805538432</c:v>
                </c:pt>
                <c:pt idx="978">
                  <c:v>0.22874332516282014</c:v>
                </c:pt>
                <c:pt idx="979">
                  <c:v>0.2302847829231367</c:v>
                </c:pt>
                <c:pt idx="980">
                  <c:v>0.22850432406935317</c:v>
                </c:pt>
                <c:pt idx="981">
                  <c:v>0.23088750929396973</c:v>
                </c:pt>
                <c:pt idx="982">
                  <c:v>0.24248280857155313</c:v>
                </c:pt>
                <c:pt idx="983">
                  <c:v>0.24534523603019709</c:v>
                </c:pt>
                <c:pt idx="984">
                  <c:v>0.23861393230446115</c:v>
                </c:pt>
                <c:pt idx="985">
                  <c:v>0.25092154004642331</c:v>
                </c:pt>
                <c:pt idx="986">
                  <c:v>0.25705788299632237</c:v>
                </c:pt>
                <c:pt idx="987">
                  <c:v>0.2511695766129467</c:v>
                </c:pt>
                <c:pt idx="988">
                  <c:v>0.24950476531258392</c:v>
                </c:pt>
                <c:pt idx="989">
                  <c:v>0.25129191333680945</c:v>
                </c:pt>
                <c:pt idx="990">
                  <c:v>0.24393878131759261</c:v>
                </c:pt>
                <c:pt idx="991">
                  <c:v>0.25023312608975612</c:v>
                </c:pt>
                <c:pt idx="992">
                  <c:v>0.24340975511299923</c:v>
                </c:pt>
                <c:pt idx="993">
                  <c:v>0.23341428214870508</c:v>
                </c:pt>
                <c:pt idx="994">
                  <c:v>0.22248941882829532</c:v>
                </c:pt>
                <c:pt idx="995">
                  <c:v>0.24242911966203318</c:v>
                </c:pt>
                <c:pt idx="996">
                  <c:v>0.23929271451489931</c:v>
                </c:pt>
                <c:pt idx="997">
                  <c:v>0.25547258848685406</c:v>
                </c:pt>
                <c:pt idx="998">
                  <c:v>0.25523187648630508</c:v>
                </c:pt>
                <c:pt idx="999">
                  <c:v>0.25439286378640547</c:v>
                </c:pt>
                <c:pt idx="1000">
                  <c:v>0.2525356698342478</c:v>
                </c:pt>
                <c:pt idx="1001">
                  <c:v>0.2614535830195921</c:v>
                </c:pt>
                <c:pt idx="1002">
                  <c:v>0.2603697987008855</c:v>
                </c:pt>
                <c:pt idx="1003">
                  <c:v>0.26115218126860218</c:v>
                </c:pt>
                <c:pt idx="1004">
                  <c:v>0.25477879013706239</c:v>
                </c:pt>
                <c:pt idx="1005">
                  <c:v>0.26220771675997301</c:v>
                </c:pt>
                <c:pt idx="1006">
                  <c:v>0.24968274694788439</c:v>
                </c:pt>
                <c:pt idx="1007">
                  <c:v>0.23041358228611619</c:v>
                </c:pt>
                <c:pt idx="1008">
                  <c:v>0.25441023156625553</c:v>
                </c:pt>
                <c:pt idx="1009">
                  <c:v>0.2491343701659785</c:v>
                </c:pt>
                <c:pt idx="1010">
                  <c:v>0.25191703181200631</c:v>
                </c:pt>
                <c:pt idx="1011">
                  <c:v>0.24675607842813552</c:v>
                </c:pt>
                <c:pt idx="1012">
                  <c:v>0.24948724628173746</c:v>
                </c:pt>
                <c:pt idx="1013">
                  <c:v>0.24045480247880735</c:v>
                </c:pt>
                <c:pt idx="1014">
                  <c:v>0.24554987509958459</c:v>
                </c:pt>
                <c:pt idx="1015">
                  <c:v>0.24755785729746949</c:v>
                </c:pt>
                <c:pt idx="1016">
                  <c:v>0.25759299362310339</c:v>
                </c:pt>
                <c:pt idx="1017">
                  <c:v>0.23623085100099139</c:v>
                </c:pt>
                <c:pt idx="1018">
                  <c:v>0.21946488575371759</c:v>
                </c:pt>
                <c:pt idx="1019">
                  <c:v>0.22103905559240933</c:v>
                </c:pt>
                <c:pt idx="1020">
                  <c:v>0.22573720692244703</c:v>
                </c:pt>
                <c:pt idx="1021">
                  <c:v>0.23370160635941062</c:v>
                </c:pt>
                <c:pt idx="1022">
                  <c:v>0.23346167862448897</c:v>
                </c:pt>
                <c:pt idx="1023">
                  <c:v>0.23556906408861522</c:v>
                </c:pt>
                <c:pt idx="1024">
                  <c:v>0.24089401328281879</c:v>
                </c:pt>
                <c:pt idx="1025">
                  <c:v>0.23382402701583072</c:v>
                </c:pt>
                <c:pt idx="1026">
                  <c:v>0.22624526927982513</c:v>
                </c:pt>
                <c:pt idx="1027">
                  <c:v>0.2294868711066782</c:v>
                </c:pt>
                <c:pt idx="1028">
                  <c:v>0.22924272577449689</c:v>
                </c:pt>
                <c:pt idx="1029">
                  <c:v>0.23221766800471522</c:v>
                </c:pt>
                <c:pt idx="1030">
                  <c:v>0.22414293618329273</c:v>
                </c:pt>
                <c:pt idx="1031">
                  <c:v>0.20363495802419185</c:v>
                </c:pt>
                <c:pt idx="1032">
                  <c:v>0.1980224805956956</c:v>
                </c:pt>
                <c:pt idx="1033">
                  <c:v>0.19703348470239357</c:v>
                </c:pt>
                <c:pt idx="1034">
                  <c:v>0.16243681562216916</c:v>
                </c:pt>
                <c:pt idx="1035">
                  <c:v>0.17703237327464083</c:v>
                </c:pt>
                <c:pt idx="1036">
                  <c:v>0.18358645894040926</c:v>
                </c:pt>
                <c:pt idx="1037">
                  <c:v>0.17174804642516439</c:v>
                </c:pt>
                <c:pt idx="1038">
                  <c:v>0.17567431748374629</c:v>
                </c:pt>
                <c:pt idx="1039">
                  <c:v>0.17870486242121997</c:v>
                </c:pt>
                <c:pt idx="1040">
                  <c:v>0.18330096051539746</c:v>
                </c:pt>
                <c:pt idx="1041">
                  <c:v>0.1690953737679004</c:v>
                </c:pt>
                <c:pt idx="1042">
                  <c:v>0.18013978847069434</c:v>
                </c:pt>
                <c:pt idx="1043">
                  <c:v>0.17111352444067673</c:v>
                </c:pt>
                <c:pt idx="1044">
                  <c:v>0.16587319234037357</c:v>
                </c:pt>
                <c:pt idx="1045">
                  <c:v>0.18857463020604337</c:v>
                </c:pt>
                <c:pt idx="1046">
                  <c:v>0.19548886512980634</c:v>
                </c:pt>
                <c:pt idx="1047">
                  <c:v>0.18427880331885138</c:v>
                </c:pt>
                <c:pt idx="1048">
                  <c:v>0.18359821270225818</c:v>
                </c:pt>
                <c:pt idx="1049">
                  <c:v>0.1891217887446377</c:v>
                </c:pt>
                <c:pt idx="1050">
                  <c:v>0.17019441214836428</c:v>
                </c:pt>
                <c:pt idx="1051">
                  <c:v>0.1679896694202645</c:v>
                </c:pt>
                <c:pt idx="1052">
                  <c:v>0.18117536563861547</c:v>
                </c:pt>
                <c:pt idx="1053">
                  <c:v>0.17395182673011056</c:v>
                </c:pt>
                <c:pt idx="1054">
                  <c:v>0.17729975276417509</c:v>
                </c:pt>
                <c:pt idx="1055">
                  <c:v>0.18792955465705763</c:v>
                </c:pt>
                <c:pt idx="1056">
                  <c:v>0.19428545276126497</c:v>
                </c:pt>
                <c:pt idx="1057">
                  <c:v>0.20503127892809414</c:v>
                </c:pt>
                <c:pt idx="1058">
                  <c:v>0.19810795622927579</c:v>
                </c:pt>
                <c:pt idx="1059">
                  <c:v>0.20330977665240191</c:v>
                </c:pt>
                <c:pt idx="1060">
                  <c:v>0.208957977705863</c:v>
                </c:pt>
                <c:pt idx="1061">
                  <c:v>0.1984886945108113</c:v>
                </c:pt>
                <c:pt idx="1062">
                  <c:v>0.21464620527090195</c:v>
                </c:pt>
                <c:pt idx="1063">
                  <c:v>0.22599450462049187</c:v>
                </c:pt>
                <c:pt idx="1064">
                  <c:v>0.21676377109979961</c:v>
                </c:pt>
                <c:pt idx="1065">
                  <c:v>0.20709749317539838</c:v>
                </c:pt>
                <c:pt idx="1066">
                  <c:v>0.22628630178712039</c:v>
                </c:pt>
                <c:pt idx="1067">
                  <c:v>0.23410017136207117</c:v>
                </c:pt>
                <c:pt idx="1068">
                  <c:v>0.24024618784816831</c:v>
                </c:pt>
                <c:pt idx="1069">
                  <c:v>0.2428505622865762</c:v>
                </c:pt>
                <c:pt idx="1070">
                  <c:v>0.25064409712169655</c:v>
                </c:pt>
                <c:pt idx="1071">
                  <c:v>0.24487142610365287</c:v>
                </c:pt>
                <c:pt idx="1072">
                  <c:v>0.24499633786068853</c:v>
                </c:pt>
                <c:pt idx="1073">
                  <c:v>0.24238123547248858</c:v>
                </c:pt>
                <c:pt idx="1074">
                  <c:v>0.25164075996571422</c:v>
                </c:pt>
                <c:pt idx="1075">
                  <c:v>0.25374578985988228</c:v>
                </c:pt>
                <c:pt idx="1076">
                  <c:v>0.25878914665123087</c:v>
                </c:pt>
                <c:pt idx="1077">
                  <c:v>0.26965363307035162</c:v>
                </c:pt>
                <c:pt idx="1078">
                  <c:v>0.27833705418111165</c:v>
                </c:pt>
                <c:pt idx="1079">
                  <c:v>0.27965193752522688</c:v>
                </c:pt>
                <c:pt idx="1080">
                  <c:v>0.28341427211292558</c:v>
                </c:pt>
                <c:pt idx="1081">
                  <c:v>0.28845321642548649</c:v>
                </c:pt>
                <c:pt idx="1082">
                  <c:v>0.28277196534331095</c:v>
                </c:pt>
                <c:pt idx="1083">
                  <c:v>0.28988433260729285</c:v>
                </c:pt>
                <c:pt idx="1084">
                  <c:v>0.28754038073271171</c:v>
                </c:pt>
                <c:pt idx="1085">
                  <c:v>0.30252654848503169</c:v>
                </c:pt>
                <c:pt idx="1086">
                  <c:v>0.30075870492833845</c:v>
                </c:pt>
                <c:pt idx="1087">
                  <c:v>0.29829502718045142</c:v>
                </c:pt>
                <c:pt idx="1088">
                  <c:v>0.31462293388720974</c:v>
                </c:pt>
                <c:pt idx="1089">
                  <c:v>0.31093640909135045</c:v>
                </c:pt>
                <c:pt idx="1090">
                  <c:v>0.30786197591224385</c:v>
                </c:pt>
                <c:pt idx="1091">
                  <c:v>0.3221453734648696</c:v>
                </c:pt>
                <c:pt idx="1092">
                  <c:v>0.31447570569464545</c:v>
                </c:pt>
                <c:pt idx="1093">
                  <c:v>0.3090985051667936</c:v>
                </c:pt>
                <c:pt idx="1094">
                  <c:v>0.30125350675041296</c:v>
                </c:pt>
                <c:pt idx="1095">
                  <c:v>0.31208558513099782</c:v>
                </c:pt>
                <c:pt idx="1096">
                  <c:v>0.31842416283694464</c:v>
                </c:pt>
                <c:pt idx="1097">
                  <c:v>0.31804390009748973</c:v>
                </c:pt>
                <c:pt idx="1098">
                  <c:v>0.31658654308516709</c:v>
                </c:pt>
                <c:pt idx="1099">
                  <c:v>0.32583779085528275</c:v>
                </c:pt>
                <c:pt idx="1100">
                  <c:v>0.32684913565010021</c:v>
                </c:pt>
                <c:pt idx="1101">
                  <c:v>0.32779716763311462</c:v>
                </c:pt>
                <c:pt idx="1102">
                  <c:v>0.32053008781048642</c:v>
                </c:pt>
                <c:pt idx="1103">
                  <c:v>0.32318949796556584</c:v>
                </c:pt>
                <c:pt idx="1104">
                  <c:v>0.3254132772536884</c:v>
                </c:pt>
                <c:pt idx="1105">
                  <c:v>0.32465245171058887</c:v>
                </c:pt>
                <c:pt idx="1106">
                  <c:v>0.33024414727914175</c:v>
                </c:pt>
                <c:pt idx="1107">
                  <c:v>0.32379897868047758</c:v>
                </c:pt>
                <c:pt idx="1108">
                  <c:v>0.32130149282817344</c:v>
                </c:pt>
                <c:pt idx="1109">
                  <c:v>0.32800635724333027</c:v>
                </c:pt>
                <c:pt idx="1110">
                  <c:v>0.32569141302800908</c:v>
                </c:pt>
                <c:pt idx="1111">
                  <c:v>0.32582069041080608</c:v>
                </c:pt>
                <c:pt idx="1112">
                  <c:v>0.32201532829030444</c:v>
                </c:pt>
                <c:pt idx="1113">
                  <c:v>0.33276976047944373</c:v>
                </c:pt>
                <c:pt idx="1114">
                  <c:v>0.33484436108591353</c:v>
                </c:pt>
                <c:pt idx="1115">
                  <c:v>0.34601539143677673</c:v>
                </c:pt>
                <c:pt idx="1116">
                  <c:v>0.3368869846767657</c:v>
                </c:pt>
                <c:pt idx="1117">
                  <c:v>0.33217898695697179</c:v>
                </c:pt>
                <c:pt idx="1118">
                  <c:v>0.32281147106703934</c:v>
                </c:pt>
                <c:pt idx="1119">
                  <c:v>0.33455769575783867</c:v>
                </c:pt>
                <c:pt idx="1120">
                  <c:v>0.3241506476522602</c:v>
                </c:pt>
                <c:pt idx="1121">
                  <c:v>0.32719483394950655</c:v>
                </c:pt>
                <c:pt idx="1122">
                  <c:v>0.32810537962910469</c:v>
                </c:pt>
                <c:pt idx="1123">
                  <c:v>0.331799647492244</c:v>
                </c:pt>
                <c:pt idx="1124">
                  <c:v>0.32985558675372806</c:v>
                </c:pt>
                <c:pt idx="1125">
                  <c:v>0.34082105471630975</c:v>
                </c:pt>
                <c:pt idx="1126">
                  <c:v>0.34474065117021535</c:v>
                </c:pt>
                <c:pt idx="1127">
                  <c:v>0.3440985477884464</c:v>
                </c:pt>
                <c:pt idx="1128">
                  <c:v>0.34865311294892498</c:v>
                </c:pt>
                <c:pt idx="1129">
                  <c:v>0.34404144431360972</c:v>
                </c:pt>
                <c:pt idx="1130">
                  <c:v>0.35143270193741416</c:v>
                </c:pt>
                <c:pt idx="1131">
                  <c:v>0.35858280503146966</c:v>
                </c:pt>
                <c:pt idx="1132">
                  <c:v>0.35877665105081413</c:v>
                </c:pt>
                <c:pt idx="1133">
                  <c:v>0.36296847385455888</c:v>
                </c:pt>
                <c:pt idx="1134">
                  <c:v>0.36393494241330937</c:v>
                </c:pt>
                <c:pt idx="1135">
                  <c:v>0.3673473488011183</c:v>
                </c:pt>
                <c:pt idx="1136">
                  <c:v>0.37103226950781054</c:v>
                </c:pt>
                <c:pt idx="1137">
                  <c:v>0.36849163201221224</c:v>
                </c:pt>
                <c:pt idx="1138">
                  <c:v>0.36254334746334793</c:v>
                </c:pt>
                <c:pt idx="1139">
                  <c:v>0.36280532917534436</c:v>
                </c:pt>
                <c:pt idx="1140">
                  <c:v>0.36090567517072536</c:v>
                </c:pt>
                <c:pt idx="1141">
                  <c:v>0.3649670697029892</c:v>
                </c:pt>
                <c:pt idx="1142">
                  <c:v>0.36068449783413947</c:v>
                </c:pt>
                <c:pt idx="1143">
                  <c:v>0.35436390938791584</c:v>
                </c:pt>
                <c:pt idx="1144">
                  <c:v>0.35527418106443687</c:v>
                </c:pt>
                <c:pt idx="1145">
                  <c:v>0.35170176525935593</c:v>
                </c:pt>
                <c:pt idx="1146">
                  <c:v>0.3581442693256307</c:v>
                </c:pt>
                <c:pt idx="1147">
                  <c:v>0.35554309930141592</c:v>
                </c:pt>
                <c:pt idx="1148">
                  <c:v>0.34216189355855442</c:v>
                </c:pt>
                <c:pt idx="1149">
                  <c:v>0.35361970497861739</c:v>
                </c:pt>
                <c:pt idx="1150">
                  <c:v>0.36564664668983871</c:v>
                </c:pt>
                <c:pt idx="1151">
                  <c:v>0.3806073279366291</c:v>
                </c:pt>
                <c:pt idx="1152">
                  <c:v>0.38350722290085693</c:v>
                </c:pt>
                <c:pt idx="1153">
                  <c:v>0.37993180185973707</c:v>
                </c:pt>
                <c:pt idx="1154">
                  <c:v>0.39208249200535894</c:v>
                </c:pt>
                <c:pt idx="1155">
                  <c:v>0.38982727453631405</c:v>
                </c:pt>
                <c:pt idx="1156">
                  <c:v>0.40036369291680951</c:v>
                </c:pt>
                <c:pt idx="1157">
                  <c:v>0.40174305015609924</c:v>
                </c:pt>
                <c:pt idx="1158">
                  <c:v>0.4044873249909684</c:v>
                </c:pt>
                <c:pt idx="1159">
                  <c:v>0.40109733696570138</c:v>
                </c:pt>
                <c:pt idx="1160">
                  <c:v>0.39928446328672784</c:v>
                </c:pt>
                <c:pt idx="1161">
                  <c:v>0.39315236600652947</c:v>
                </c:pt>
                <c:pt idx="1162">
                  <c:v>0.39599068252114678</c:v>
                </c:pt>
                <c:pt idx="1163">
                  <c:v>0.39773634328316643</c:v>
                </c:pt>
                <c:pt idx="1164">
                  <c:v>0.40355508749381008</c:v>
                </c:pt>
                <c:pt idx="1165">
                  <c:v>0.39909132832258165</c:v>
                </c:pt>
                <c:pt idx="1166">
                  <c:v>0.40445728728998054</c:v>
                </c:pt>
                <c:pt idx="1167">
                  <c:v>0.40219199476788581</c:v>
                </c:pt>
                <c:pt idx="1168">
                  <c:v>0.40361666406297503</c:v>
                </c:pt>
                <c:pt idx="1169">
                  <c:v>0.39928672093010453</c:v>
                </c:pt>
                <c:pt idx="1170">
                  <c:v>0.40239214901248688</c:v>
                </c:pt>
                <c:pt idx="1171">
                  <c:v>0.40666805199553901</c:v>
                </c:pt>
                <c:pt idx="1172">
                  <c:v>0.40504888440144926</c:v>
                </c:pt>
                <c:pt idx="1173">
                  <c:v>0.39791506870698745</c:v>
                </c:pt>
                <c:pt idx="1174">
                  <c:v>0.40245626219369113</c:v>
                </c:pt>
                <c:pt idx="1175">
                  <c:v>0.40310465589834998</c:v>
                </c:pt>
                <c:pt idx="1176">
                  <c:v>0.41458046459889664</c:v>
                </c:pt>
                <c:pt idx="1177">
                  <c:v>0.41231356695701749</c:v>
                </c:pt>
                <c:pt idx="1178">
                  <c:v>0.41263722133269964</c:v>
                </c:pt>
                <c:pt idx="1179">
                  <c:v>0.40830180135960692</c:v>
                </c:pt>
                <c:pt idx="1180">
                  <c:v>0.41081823271125217</c:v>
                </c:pt>
                <c:pt idx="1181">
                  <c:v>0.41191704098788984</c:v>
                </c:pt>
                <c:pt idx="1182">
                  <c:v>0.4132070915783046</c:v>
                </c:pt>
                <c:pt idx="1183">
                  <c:v>0.40906962085287457</c:v>
                </c:pt>
                <c:pt idx="1184">
                  <c:v>0.41146112871694696</c:v>
                </c:pt>
                <c:pt idx="1185">
                  <c:v>0.41482270633755602</c:v>
                </c:pt>
                <c:pt idx="1186">
                  <c:v>0.41631325716585343</c:v>
                </c:pt>
                <c:pt idx="1187">
                  <c:v>0.4180653429967307</c:v>
                </c:pt>
                <c:pt idx="1188">
                  <c:v>0.41625436521805437</c:v>
                </c:pt>
                <c:pt idx="1189">
                  <c:v>0.41010519986272165</c:v>
                </c:pt>
                <c:pt idx="1190">
                  <c:v>0.41205108671621749</c:v>
                </c:pt>
                <c:pt idx="1191">
                  <c:v>0.40796885813209705</c:v>
                </c:pt>
                <c:pt idx="1192">
                  <c:v>0.41392604139920031</c:v>
                </c:pt>
                <c:pt idx="1193">
                  <c:v>0.41224174876859698</c:v>
                </c:pt>
                <c:pt idx="1194">
                  <c:v>0.41074912457045465</c:v>
                </c:pt>
                <c:pt idx="1195">
                  <c:v>0.41087895217379322</c:v>
                </c:pt>
                <c:pt idx="1196">
                  <c:v>0.41074971904641711</c:v>
                </c:pt>
                <c:pt idx="1197">
                  <c:v>0.41287843525661838</c:v>
                </c:pt>
                <c:pt idx="1198">
                  <c:v>0.41397598563819882</c:v>
                </c:pt>
                <c:pt idx="1199">
                  <c:v>0.41326453489271642</c:v>
                </c:pt>
                <c:pt idx="1200">
                  <c:v>0.38922918928619454</c:v>
                </c:pt>
                <c:pt idx="1201">
                  <c:v>0.4150658631212647</c:v>
                </c:pt>
                <c:pt idx="1202">
                  <c:v>0.40446143153476632</c:v>
                </c:pt>
                <c:pt idx="1203">
                  <c:v>0.4035395730209701</c:v>
                </c:pt>
                <c:pt idx="1204">
                  <c:v>0.41882977058887261</c:v>
                </c:pt>
                <c:pt idx="1205">
                  <c:v>0.41809868244703918</c:v>
                </c:pt>
                <c:pt idx="1206">
                  <c:v>0.41333039941514782</c:v>
                </c:pt>
                <c:pt idx="1207">
                  <c:v>0.40680455850614128</c:v>
                </c:pt>
                <c:pt idx="1208">
                  <c:v>0.41717962368618999</c:v>
                </c:pt>
                <c:pt idx="1209">
                  <c:v>0.41835511867239639</c:v>
                </c:pt>
                <c:pt idx="1210">
                  <c:v>0.41357755518756201</c:v>
                </c:pt>
                <c:pt idx="1211">
                  <c:v>0.40844971099187144</c:v>
                </c:pt>
                <c:pt idx="1212">
                  <c:v>0.41845134222056335</c:v>
                </c:pt>
                <c:pt idx="1213">
                  <c:v>0.42377470468730682</c:v>
                </c:pt>
                <c:pt idx="1214">
                  <c:v>0.4124581890508161</c:v>
                </c:pt>
                <c:pt idx="1215">
                  <c:v>0.4167155994869467</c:v>
                </c:pt>
                <c:pt idx="1216">
                  <c:v>0.41645297342881427</c:v>
                </c:pt>
                <c:pt idx="1217">
                  <c:v>0.40838362645080339</c:v>
                </c:pt>
                <c:pt idx="1218">
                  <c:v>0.40982202671285539</c:v>
                </c:pt>
                <c:pt idx="1219">
                  <c:v>0.4125059320091331</c:v>
                </c:pt>
                <c:pt idx="1220">
                  <c:v>0.40557731280998999</c:v>
                </c:pt>
                <c:pt idx="1221">
                  <c:v>0.40557731280998999</c:v>
                </c:pt>
                <c:pt idx="1222">
                  <c:v>0.39104307924428405</c:v>
                </c:pt>
                <c:pt idx="1223">
                  <c:v>0.39182467236245455</c:v>
                </c:pt>
                <c:pt idx="1224">
                  <c:v>0.39740083385746261</c:v>
                </c:pt>
                <c:pt idx="1225">
                  <c:v>0.39067974349183521</c:v>
                </c:pt>
                <c:pt idx="1226">
                  <c:v>0.38604616087277144</c:v>
                </c:pt>
                <c:pt idx="1227">
                  <c:v>0.38261728822515351</c:v>
                </c:pt>
                <c:pt idx="1228">
                  <c:v>0.38429691431212243</c:v>
                </c:pt>
                <c:pt idx="1229">
                  <c:v>0.38436170513101042</c:v>
                </c:pt>
                <c:pt idx="1230">
                  <c:v>0.38500890780551056</c:v>
                </c:pt>
                <c:pt idx="1231">
                  <c:v>0.38430029215496542</c:v>
                </c:pt>
                <c:pt idx="1232">
                  <c:v>0.38101174058743648</c:v>
                </c:pt>
                <c:pt idx="1233">
                  <c:v>0.38444466322923199</c:v>
                </c:pt>
                <c:pt idx="1234">
                  <c:v>0.37534748504516213</c:v>
                </c:pt>
                <c:pt idx="1235">
                  <c:v>0.37147577280446065</c:v>
                </c:pt>
                <c:pt idx="1236">
                  <c:v>0.36902826847890569</c:v>
                </c:pt>
                <c:pt idx="1237">
                  <c:v>0.35668368751880175</c:v>
                </c:pt>
                <c:pt idx="1238">
                  <c:v>0.35082293619059923</c:v>
                </c:pt>
                <c:pt idx="1239">
                  <c:v>0.34303921401901727</c:v>
                </c:pt>
                <c:pt idx="1240">
                  <c:v>0.34072484203668774</c:v>
                </c:pt>
                <c:pt idx="1241">
                  <c:v>0.37029723291719185</c:v>
                </c:pt>
                <c:pt idx="1242">
                  <c:v>0.37944585618179039</c:v>
                </c:pt>
                <c:pt idx="1243">
                  <c:v>0.40549281106233881</c:v>
                </c:pt>
                <c:pt idx="1244">
                  <c:v>0.40303494503245307</c:v>
                </c:pt>
                <c:pt idx="1245">
                  <c:v>0.40524258231844557</c:v>
                </c:pt>
                <c:pt idx="1246">
                  <c:v>0.40239361694593012</c:v>
                </c:pt>
                <c:pt idx="1247">
                  <c:v>0.41040585688078379</c:v>
                </c:pt>
                <c:pt idx="1248">
                  <c:v>0.41241551669156595</c:v>
                </c:pt>
                <c:pt idx="1249">
                  <c:v>0.4185043650853002</c:v>
                </c:pt>
                <c:pt idx="1250">
                  <c:v>0.41481350192834987</c:v>
                </c:pt>
                <c:pt idx="1251">
                  <c:v>0.42113969431457465</c:v>
                </c:pt>
                <c:pt idx="1252">
                  <c:v>0.42159087443717858</c:v>
                </c:pt>
                <c:pt idx="1253">
                  <c:v>0.42624378320069556</c:v>
                </c:pt>
                <c:pt idx="1254">
                  <c:v>0.42895305285334029</c:v>
                </c:pt>
                <c:pt idx="1255">
                  <c:v>0.42455940350449883</c:v>
                </c:pt>
                <c:pt idx="1256">
                  <c:v>0.42707880381871033</c:v>
                </c:pt>
                <c:pt idx="1257">
                  <c:v>0.41903003576144982</c:v>
                </c:pt>
                <c:pt idx="1258">
                  <c:v>0.41157269302606214</c:v>
                </c:pt>
                <c:pt idx="1259">
                  <c:v>0.41163691968056471</c:v>
                </c:pt>
                <c:pt idx="1260">
                  <c:v>0.41387612840544841</c:v>
                </c:pt>
                <c:pt idx="1261">
                  <c:v>0.41694391107908846</c:v>
                </c:pt>
                <c:pt idx="1262">
                  <c:v>0.43664502159375251</c:v>
                </c:pt>
                <c:pt idx="1263">
                  <c:v>0.44035538099245763</c:v>
                </c:pt>
                <c:pt idx="1264">
                  <c:v>0.44738425250560021</c:v>
                </c:pt>
                <c:pt idx="1265">
                  <c:v>0.44642533484074343</c:v>
                </c:pt>
                <c:pt idx="1266">
                  <c:v>0.45114008116747661</c:v>
                </c:pt>
                <c:pt idx="1267">
                  <c:v>0.44137690965349696</c:v>
                </c:pt>
                <c:pt idx="1268">
                  <c:v>0.44551949157090798</c:v>
                </c:pt>
                <c:pt idx="1269">
                  <c:v>0.43931553232626275</c:v>
                </c:pt>
                <c:pt idx="1270">
                  <c:v>0.44110468619856302</c:v>
                </c:pt>
                <c:pt idx="1271">
                  <c:v>0.44269777123552689</c:v>
                </c:pt>
                <c:pt idx="1272">
                  <c:v>0.4396370456691121</c:v>
                </c:pt>
                <c:pt idx="1273">
                  <c:v>0.43823313795075869</c:v>
                </c:pt>
                <c:pt idx="1274">
                  <c:v>0.44001961457940175</c:v>
                </c:pt>
                <c:pt idx="1275">
                  <c:v>0.44161241564688858</c:v>
                </c:pt>
                <c:pt idx="1276">
                  <c:v>0.42780512612813215</c:v>
                </c:pt>
                <c:pt idx="1277">
                  <c:v>0.42697832466852881</c:v>
                </c:pt>
                <c:pt idx="1278">
                  <c:v>0.41935864888361074</c:v>
                </c:pt>
                <c:pt idx="1279">
                  <c:v>0.42062015248701612</c:v>
                </c:pt>
                <c:pt idx="1280">
                  <c:v>0.42666485296105217</c:v>
                </c:pt>
                <c:pt idx="1281">
                  <c:v>0.42748445856921347</c:v>
                </c:pt>
                <c:pt idx="1282">
                  <c:v>0.43176954600128825</c:v>
                </c:pt>
                <c:pt idx="1283">
                  <c:v>0.4289301295408694</c:v>
                </c:pt>
                <c:pt idx="1284">
                  <c:v>0.42880401295281367</c:v>
                </c:pt>
                <c:pt idx="1285">
                  <c:v>0.43347498887141089</c:v>
                </c:pt>
                <c:pt idx="1286">
                  <c:v>0.43366484677953943</c:v>
                </c:pt>
                <c:pt idx="1287">
                  <c:v>0.43568832313783989</c:v>
                </c:pt>
                <c:pt idx="1288">
                  <c:v>0.43530770173899347</c:v>
                </c:pt>
                <c:pt idx="1289">
                  <c:v>0.43663826002377171</c:v>
                </c:pt>
                <c:pt idx="1290">
                  <c:v>0.43074837238369446</c:v>
                </c:pt>
                <c:pt idx="1291">
                  <c:v>0.43100087075881022</c:v>
                </c:pt>
                <c:pt idx="1292">
                  <c:v>0.42727719502387562</c:v>
                </c:pt>
                <c:pt idx="1293">
                  <c:v>0.43484234434695757</c:v>
                </c:pt>
                <c:pt idx="1294">
                  <c:v>0.44030070553795153</c:v>
                </c:pt>
                <c:pt idx="1295">
                  <c:v>0.43986125684737676</c:v>
                </c:pt>
                <c:pt idx="1296">
                  <c:v>0.43703703379949355</c:v>
                </c:pt>
                <c:pt idx="1297">
                  <c:v>0.43313224446005139</c:v>
                </c:pt>
                <c:pt idx="1298">
                  <c:v>0.43660491627140119</c:v>
                </c:pt>
                <c:pt idx="1299">
                  <c:v>0.43717314330349533</c:v>
                </c:pt>
                <c:pt idx="1300">
                  <c:v>0.43812028727498364</c:v>
                </c:pt>
                <c:pt idx="1301">
                  <c:v>0.44138838755985632</c:v>
                </c:pt>
                <c:pt idx="1302">
                  <c:v>0.44176624583034219</c:v>
                </c:pt>
                <c:pt idx="1303">
                  <c:v>0.43900061037984051</c:v>
                </c:pt>
                <c:pt idx="1304">
                  <c:v>0.44088627691406113</c:v>
                </c:pt>
                <c:pt idx="1305">
                  <c:v>0.44943455267199428</c:v>
                </c:pt>
                <c:pt idx="1306">
                  <c:v>0.45263457161004972</c:v>
                </c:pt>
                <c:pt idx="1307">
                  <c:v>0.45695343041322811</c:v>
                </c:pt>
                <c:pt idx="1308">
                  <c:v>0.46409535279025582</c:v>
                </c:pt>
                <c:pt idx="1309">
                  <c:v>0.47331455030730352</c:v>
                </c:pt>
                <c:pt idx="1310">
                  <c:v>0.47187230107282696</c:v>
                </c:pt>
                <c:pt idx="1311">
                  <c:v>0.47904448732145877</c:v>
                </c:pt>
                <c:pt idx="1312">
                  <c:v>0.48513600654436684</c:v>
                </c:pt>
                <c:pt idx="1313">
                  <c:v>0.48677200319497738</c:v>
                </c:pt>
                <c:pt idx="1314">
                  <c:v>0.4840103342996982</c:v>
                </c:pt>
                <c:pt idx="1315">
                  <c:v>0.49207765020648897</c:v>
                </c:pt>
                <c:pt idx="1316">
                  <c:v>0.49504113686434947</c:v>
                </c:pt>
                <c:pt idx="1317">
                  <c:v>0.49377775855371731</c:v>
                </c:pt>
                <c:pt idx="1318">
                  <c:v>0.5024876502987512</c:v>
                </c:pt>
                <c:pt idx="1319">
                  <c:v>0.49439698378455454</c:v>
                </c:pt>
                <c:pt idx="1320">
                  <c:v>0.4959656080826742</c:v>
                </c:pt>
                <c:pt idx="1321">
                  <c:v>0.497288400711968</c:v>
                </c:pt>
                <c:pt idx="1322">
                  <c:v>0.49501748177333549</c:v>
                </c:pt>
                <c:pt idx="1323">
                  <c:v>0.49010423215084731</c:v>
                </c:pt>
                <c:pt idx="1324">
                  <c:v>0.49111150988883567</c:v>
                </c:pt>
                <c:pt idx="1325">
                  <c:v>0.48935704617533116</c:v>
                </c:pt>
                <c:pt idx="1326">
                  <c:v>0.4905479489309823</c:v>
                </c:pt>
                <c:pt idx="1327">
                  <c:v>0.48878830668682149</c:v>
                </c:pt>
                <c:pt idx="1328">
                  <c:v>0.4974994292450321</c:v>
                </c:pt>
                <c:pt idx="1329">
                  <c:v>0.49355383046632828</c:v>
                </c:pt>
                <c:pt idx="1330">
                  <c:v>0.48903075895638493</c:v>
                </c:pt>
                <c:pt idx="1331">
                  <c:v>0.48739746125647887</c:v>
                </c:pt>
                <c:pt idx="1332">
                  <c:v>0.46397187520914773</c:v>
                </c:pt>
                <c:pt idx="1333">
                  <c:v>0.46716569102692951</c:v>
                </c:pt>
                <c:pt idx="1334">
                  <c:v>0.46560007968869055</c:v>
                </c:pt>
                <c:pt idx="1335">
                  <c:v>0.46234844606986569</c:v>
                </c:pt>
                <c:pt idx="1336">
                  <c:v>0.47300412611619613</c:v>
                </c:pt>
                <c:pt idx="1337">
                  <c:v>0.4859490518493399</c:v>
                </c:pt>
                <c:pt idx="1338">
                  <c:v>0.48942687698973031</c:v>
                </c:pt>
                <c:pt idx="1339">
                  <c:v>0.49461360191659542</c:v>
                </c:pt>
                <c:pt idx="1340">
                  <c:v>0.49359994468201251</c:v>
                </c:pt>
                <c:pt idx="1341">
                  <c:v>0.49062287318638709</c:v>
                </c:pt>
                <c:pt idx="1342">
                  <c:v>0.49366752432101491</c:v>
                </c:pt>
                <c:pt idx="1343">
                  <c:v>0.48431079018019907</c:v>
                </c:pt>
                <c:pt idx="1344">
                  <c:v>0.48746970474890938</c:v>
                </c:pt>
                <c:pt idx="1345">
                  <c:v>0.48778600476823097</c:v>
                </c:pt>
                <c:pt idx="1346">
                  <c:v>0.48765954675115131</c:v>
                </c:pt>
                <c:pt idx="1347">
                  <c:v>0.48867287788864733</c:v>
                </c:pt>
                <c:pt idx="1348">
                  <c:v>0.48417016572699945</c:v>
                </c:pt>
                <c:pt idx="1349">
                  <c:v>0.47699195039088638</c:v>
                </c:pt>
                <c:pt idx="1350">
                  <c:v>0.48624259214916177</c:v>
                </c:pt>
                <c:pt idx="1351">
                  <c:v>0.4871964149731105</c:v>
                </c:pt>
                <c:pt idx="1352">
                  <c:v>0.48034763842881323</c:v>
                </c:pt>
                <c:pt idx="1353">
                  <c:v>0.48787109217882341</c:v>
                </c:pt>
                <c:pt idx="1354">
                  <c:v>0.4836968057927562</c:v>
                </c:pt>
                <c:pt idx="1355">
                  <c:v>0.48363428133870467</c:v>
                </c:pt>
                <c:pt idx="1356">
                  <c:v>0.4876253890704394</c:v>
                </c:pt>
                <c:pt idx="1357">
                  <c:v>0.48693929505402989</c:v>
                </c:pt>
                <c:pt idx="1358">
                  <c:v>0.4858806331532648</c:v>
                </c:pt>
                <c:pt idx="1359">
                  <c:v>0.48078054833643047</c:v>
                </c:pt>
                <c:pt idx="1360">
                  <c:v>0.48078054833643047</c:v>
                </c:pt>
                <c:pt idx="1361">
                  <c:v>0.48034660597386658</c:v>
                </c:pt>
                <c:pt idx="1362">
                  <c:v>0.47854858967654135</c:v>
                </c:pt>
                <c:pt idx="1363">
                  <c:v>0.47811519039567485</c:v>
                </c:pt>
                <c:pt idx="1364">
                  <c:v>0.48126679100700254</c:v>
                </c:pt>
                <c:pt idx="1365">
                  <c:v>0.48071076145070313</c:v>
                </c:pt>
                <c:pt idx="1366">
                  <c:v>0.47750198925097553</c:v>
                </c:pt>
                <c:pt idx="1367">
                  <c:v>0.4804644983273616</c:v>
                </c:pt>
                <c:pt idx="1368">
                  <c:v>0.48065005275966488</c:v>
                </c:pt>
                <c:pt idx="1369">
                  <c:v>0.47996883853686745</c:v>
                </c:pt>
                <c:pt idx="1370">
                  <c:v>0.48509840420602579</c:v>
                </c:pt>
                <c:pt idx="1371">
                  <c:v>0.48164240913240497</c:v>
                </c:pt>
                <c:pt idx="1372">
                  <c:v>0.45535205090968267</c:v>
                </c:pt>
                <c:pt idx="1373">
                  <c:v>0.46177286201325662</c:v>
                </c:pt>
                <c:pt idx="1374">
                  <c:v>0.46780889431262662</c:v>
                </c:pt>
                <c:pt idx="1375">
                  <c:v>0.47161825477900887</c:v>
                </c:pt>
                <c:pt idx="1376">
                  <c:v>0.47223159362888345</c:v>
                </c:pt>
                <c:pt idx="1377">
                  <c:v>0.47400813455900104</c:v>
                </c:pt>
                <c:pt idx="1378">
                  <c:v>0.47743036348770507</c:v>
                </c:pt>
                <c:pt idx="1379">
                  <c:v>0.47847029001373609</c:v>
                </c:pt>
                <c:pt idx="1380">
                  <c:v>0.479450488754946</c:v>
                </c:pt>
                <c:pt idx="1381">
                  <c:v>0.47700353486565583</c:v>
                </c:pt>
                <c:pt idx="1382">
                  <c:v>0.48548820199372233</c:v>
                </c:pt>
                <c:pt idx="1383">
                  <c:v>0.4900651314187896</c:v>
                </c:pt>
                <c:pt idx="1384">
                  <c:v>0.4901873073534031</c:v>
                </c:pt>
                <c:pt idx="1385">
                  <c:v>0.48939126904864794</c:v>
                </c:pt>
                <c:pt idx="1386">
                  <c:v>0.48975810195159908</c:v>
                </c:pt>
                <c:pt idx="1387">
                  <c:v>0.48981918466064855</c:v>
                </c:pt>
                <c:pt idx="1388">
                  <c:v>0.48566880921053635</c:v>
                </c:pt>
                <c:pt idx="1389">
                  <c:v>0.48707422144439061</c:v>
                </c:pt>
                <c:pt idx="1390">
                  <c:v>0.49054845183065332</c:v>
                </c:pt>
                <c:pt idx="1391">
                  <c:v>0.48677431937060223</c:v>
                </c:pt>
                <c:pt idx="1392">
                  <c:v>0.49345225084158262</c:v>
                </c:pt>
                <c:pt idx="1393">
                  <c:v>0.49265249693182578</c:v>
                </c:pt>
                <c:pt idx="1394">
                  <c:v>0.49920921165395349</c:v>
                </c:pt>
                <c:pt idx="1395">
                  <c:v>0.4915980471974688</c:v>
                </c:pt>
                <c:pt idx="1396">
                  <c:v>0.48847338648039362</c:v>
                </c:pt>
                <c:pt idx="1397">
                  <c:v>0.48773814950954608</c:v>
                </c:pt>
                <c:pt idx="1398">
                  <c:v>0.48908557808490549</c:v>
                </c:pt>
                <c:pt idx="1399">
                  <c:v>0.4853613316147829</c:v>
                </c:pt>
                <c:pt idx="1400">
                  <c:v>0.47491056391413955</c:v>
                </c:pt>
                <c:pt idx="1401">
                  <c:v>0.48093187868868958</c:v>
                </c:pt>
                <c:pt idx="1402">
                  <c:v>0.46689202962956511</c:v>
                </c:pt>
                <c:pt idx="1403">
                  <c:v>0.46398587844267292</c:v>
                </c:pt>
                <c:pt idx="1404">
                  <c:v>0.4599473919868371</c:v>
                </c:pt>
                <c:pt idx="1405">
                  <c:v>0.4607897905802445</c:v>
                </c:pt>
                <c:pt idx="1406">
                  <c:v>0.45269746562133295</c:v>
                </c:pt>
                <c:pt idx="1407">
                  <c:v>0.45811771753847208</c:v>
                </c:pt>
                <c:pt idx="1408">
                  <c:v>0.46064885802769218</c:v>
                </c:pt>
                <c:pt idx="1409">
                  <c:v>0.46082981056213779</c:v>
                </c:pt>
                <c:pt idx="1410">
                  <c:v>0.46509281576353612</c:v>
                </c:pt>
                <c:pt idx="1411">
                  <c:v>0.46749441041276629</c:v>
                </c:pt>
                <c:pt idx="1412">
                  <c:v>0.47427863773251677</c:v>
                </c:pt>
                <c:pt idx="1413">
                  <c:v>0.47463899426595635</c:v>
                </c:pt>
                <c:pt idx="1414">
                  <c:v>0.47824947086988367</c:v>
                </c:pt>
                <c:pt idx="1415">
                  <c:v>0.48407786688136034</c:v>
                </c:pt>
                <c:pt idx="1416">
                  <c:v>0.48299757726619363</c:v>
                </c:pt>
                <c:pt idx="1417">
                  <c:v>0.48564535739116099</c:v>
                </c:pt>
                <c:pt idx="1418">
                  <c:v>0.48582595369053361</c:v>
                </c:pt>
                <c:pt idx="1419">
                  <c:v>0.4842662203735133</c:v>
                </c:pt>
                <c:pt idx="1420">
                  <c:v>0.48234910557828026</c:v>
                </c:pt>
                <c:pt idx="1421">
                  <c:v>0.47780569002642159</c:v>
                </c:pt>
                <c:pt idx="1422">
                  <c:v>0.47936348236133708</c:v>
                </c:pt>
                <c:pt idx="1423">
                  <c:v>0.47577526192467468</c:v>
                </c:pt>
                <c:pt idx="1424">
                  <c:v>0.47494034502226357</c:v>
                </c:pt>
                <c:pt idx="1425">
                  <c:v>0.47476154270137161</c:v>
                </c:pt>
                <c:pt idx="1426">
                  <c:v>0.47267441909154795</c:v>
                </c:pt>
                <c:pt idx="1427">
                  <c:v>0.47201995001389441</c:v>
                </c:pt>
                <c:pt idx="1428">
                  <c:v>0.47428011236795187</c:v>
                </c:pt>
                <c:pt idx="1429">
                  <c:v>0.47279100070340352</c:v>
                </c:pt>
                <c:pt idx="1430">
                  <c:v>0.47745192081761156</c:v>
                </c:pt>
                <c:pt idx="1431">
                  <c:v>0.46227488009460793</c:v>
                </c:pt>
                <c:pt idx="1432">
                  <c:v>0.46287412395990168</c:v>
                </c:pt>
                <c:pt idx="1433">
                  <c:v>0.46853286583767462</c:v>
                </c:pt>
                <c:pt idx="1434">
                  <c:v>0.46573826527510276</c:v>
                </c:pt>
                <c:pt idx="1435">
                  <c:v>0.46472990662876335</c:v>
                </c:pt>
                <c:pt idx="1436">
                  <c:v>0.44599249919746908</c:v>
                </c:pt>
                <c:pt idx="1437">
                  <c:v>0.44486142231460812</c:v>
                </c:pt>
                <c:pt idx="1438">
                  <c:v>0.44640965826004919</c:v>
                </c:pt>
                <c:pt idx="1439">
                  <c:v>0.45751441689595085</c:v>
                </c:pt>
                <c:pt idx="1440">
                  <c:v>0.45888644782087074</c:v>
                </c:pt>
                <c:pt idx="1441">
                  <c:v>0.45287226287271221</c:v>
                </c:pt>
                <c:pt idx="1442">
                  <c:v>0.45085520868987405</c:v>
                </c:pt>
                <c:pt idx="1443">
                  <c:v>0.44730455761015664</c:v>
                </c:pt>
                <c:pt idx="1444">
                  <c:v>0.45796314050377229</c:v>
                </c:pt>
                <c:pt idx="1445">
                  <c:v>0.4649900428678384</c:v>
                </c:pt>
                <c:pt idx="1446">
                  <c:v>0.46956219888683703</c:v>
                </c:pt>
                <c:pt idx="1447">
                  <c:v>0.46908799359516573</c:v>
                </c:pt>
                <c:pt idx="1448">
                  <c:v>0.46195822900601491</c:v>
                </c:pt>
                <c:pt idx="1449">
                  <c:v>0.46231359075346767</c:v>
                </c:pt>
                <c:pt idx="1450">
                  <c:v>0.46006615227222714</c:v>
                </c:pt>
                <c:pt idx="1451">
                  <c:v>0.46030304140214318</c:v>
                </c:pt>
                <c:pt idx="1452">
                  <c:v>0.46719126329555061</c:v>
                </c:pt>
                <c:pt idx="1453">
                  <c:v>0.46965979804932489</c:v>
                </c:pt>
                <c:pt idx="1454">
                  <c:v>0.47230815184206554</c:v>
                </c:pt>
                <c:pt idx="1455">
                  <c:v>0.47401739669408616</c:v>
                </c:pt>
                <c:pt idx="1456">
                  <c:v>0.47698096056214645</c:v>
                </c:pt>
                <c:pt idx="1457">
                  <c:v>0.47763184756852173</c:v>
                </c:pt>
                <c:pt idx="1458">
                  <c:v>0.47745453174681463</c:v>
                </c:pt>
                <c:pt idx="1459">
                  <c:v>0.47739545010840567</c:v>
                </c:pt>
                <c:pt idx="1460">
                  <c:v>0.47449836442506577</c:v>
                </c:pt>
                <c:pt idx="1461">
                  <c:v>0.47680735604171698</c:v>
                </c:pt>
                <c:pt idx="1462">
                  <c:v>0.47550333188627514</c:v>
                </c:pt>
                <c:pt idx="1463">
                  <c:v>0.47349198102090351</c:v>
                </c:pt>
                <c:pt idx="1464">
                  <c:v>0.47449443674674252</c:v>
                </c:pt>
                <c:pt idx="1465">
                  <c:v>0.47815513650561337</c:v>
                </c:pt>
                <c:pt idx="1466">
                  <c:v>0.48341022187546656</c:v>
                </c:pt>
                <c:pt idx="1467">
                  <c:v>0.48830596518199032</c:v>
                </c:pt>
                <c:pt idx="1468">
                  <c:v>0.49066405116025802</c:v>
                </c:pt>
                <c:pt idx="1469">
                  <c:v>0.49343666623819904</c:v>
                </c:pt>
                <c:pt idx="1470">
                  <c:v>0.50003384643141269</c:v>
                </c:pt>
                <c:pt idx="1471">
                  <c:v>0.50133232152963836</c:v>
                </c:pt>
                <c:pt idx="1472">
                  <c:v>0.49732295115442926</c:v>
                </c:pt>
                <c:pt idx="1473">
                  <c:v>0.49744057275310727</c:v>
                </c:pt>
                <c:pt idx="1474">
                  <c:v>0.50044121984793377</c:v>
                </c:pt>
                <c:pt idx="1475">
                  <c:v>0.50032338106525409</c:v>
                </c:pt>
                <c:pt idx="1476">
                  <c:v>0.4992061064615001</c:v>
                </c:pt>
                <c:pt idx="1477">
                  <c:v>0.49967605861273512</c:v>
                </c:pt>
                <c:pt idx="1478">
                  <c:v>0.50108624649843247</c:v>
                </c:pt>
                <c:pt idx="1479">
                  <c:v>0.50003038278459999</c:v>
                </c:pt>
                <c:pt idx="1480">
                  <c:v>0.50568132328404736</c:v>
                </c:pt>
                <c:pt idx="1481">
                  <c:v>0.50808619022034085</c:v>
                </c:pt>
                <c:pt idx="1482">
                  <c:v>0.50006196278286441</c:v>
                </c:pt>
                <c:pt idx="1483">
                  <c:v>0.49982812615577155</c:v>
                </c:pt>
                <c:pt idx="1484">
                  <c:v>0.49461754362677168</c:v>
                </c:pt>
                <c:pt idx="1485">
                  <c:v>0.49245726982255555</c:v>
                </c:pt>
                <c:pt idx="1486">
                  <c:v>0.49967311188821451</c:v>
                </c:pt>
                <c:pt idx="1487">
                  <c:v>0.497806323092153</c:v>
                </c:pt>
                <c:pt idx="1488">
                  <c:v>0.49763160425828534</c:v>
                </c:pt>
                <c:pt idx="1489">
                  <c:v>0.49443947364930474</c:v>
                </c:pt>
                <c:pt idx="1490">
                  <c:v>0.49548449561914021</c:v>
                </c:pt>
                <c:pt idx="1491">
                  <c:v>0.49942959961503508</c:v>
                </c:pt>
                <c:pt idx="1492">
                  <c:v>0.50262234556853569</c:v>
                </c:pt>
                <c:pt idx="1493">
                  <c:v>0.50088165474075819</c:v>
                </c:pt>
                <c:pt idx="1494">
                  <c:v>0.50459800193398885</c:v>
                </c:pt>
                <c:pt idx="1495">
                  <c:v>0.50716667116477598</c:v>
                </c:pt>
                <c:pt idx="1496">
                  <c:v>0.50927189757077973</c:v>
                </c:pt>
                <c:pt idx="1497">
                  <c:v>0.51525478721953477</c:v>
                </c:pt>
                <c:pt idx="1498">
                  <c:v>0.51713848067320622</c:v>
                </c:pt>
                <c:pt idx="1499">
                  <c:v>0.51607431994325048</c:v>
                </c:pt>
                <c:pt idx="1500">
                  <c:v>0.52255025094642682</c:v>
                </c:pt>
                <c:pt idx="1501">
                  <c:v>0.52042757226026515</c:v>
                </c:pt>
                <c:pt idx="1502">
                  <c:v>0.52136996170615224</c:v>
                </c:pt>
                <c:pt idx="1503">
                  <c:v>0.52612460970747432</c:v>
                </c:pt>
                <c:pt idx="1504">
                  <c:v>0.5247158792985156</c:v>
                </c:pt>
                <c:pt idx="1505">
                  <c:v>0.52495016262354266</c:v>
                </c:pt>
                <c:pt idx="1506">
                  <c:v>0.5238960900868801</c:v>
                </c:pt>
                <c:pt idx="1507">
                  <c:v>0.53622704863145465</c:v>
                </c:pt>
                <c:pt idx="1508">
                  <c:v>0.53441642440107051</c:v>
                </c:pt>
                <c:pt idx="1509">
                  <c:v>0.54168826444694695</c:v>
                </c:pt>
                <c:pt idx="1510">
                  <c:v>0.53994137488910954</c:v>
                </c:pt>
                <c:pt idx="1511">
                  <c:v>0.52739331892609553</c:v>
                </c:pt>
                <c:pt idx="1512">
                  <c:v>0.5202308649100249</c:v>
                </c:pt>
                <c:pt idx="1513">
                  <c:v>0.52237065043144604</c:v>
                </c:pt>
                <c:pt idx="1514">
                  <c:v>0.528041421792669</c:v>
                </c:pt>
                <c:pt idx="1515">
                  <c:v>0.53103995584804276</c:v>
                </c:pt>
                <c:pt idx="1516">
                  <c:v>0.53524832683896828</c:v>
                </c:pt>
                <c:pt idx="1517">
                  <c:v>0.53645777332070255</c:v>
                </c:pt>
                <c:pt idx="1518">
                  <c:v>0.53467427182392546</c:v>
                </c:pt>
                <c:pt idx="1519">
                  <c:v>0.52651477854104689</c:v>
                </c:pt>
                <c:pt idx="1520">
                  <c:v>0.53232185924284248</c:v>
                </c:pt>
                <c:pt idx="1521">
                  <c:v>0.53312214671689273</c:v>
                </c:pt>
                <c:pt idx="1522">
                  <c:v>0.52561314016929317</c:v>
                </c:pt>
                <c:pt idx="1523">
                  <c:v>0.51861804525239075</c:v>
                </c:pt>
                <c:pt idx="1524">
                  <c:v>0.51810743284131666</c:v>
                </c:pt>
                <c:pt idx="1525">
                  <c:v>0.51754014931946224</c:v>
                </c:pt>
                <c:pt idx="1526">
                  <c:v>0.51833571427323344</c:v>
                </c:pt>
                <c:pt idx="1527">
                  <c:v>0.51799500014780686</c:v>
                </c:pt>
                <c:pt idx="1528">
                  <c:v>0.51788167042291033</c:v>
                </c:pt>
                <c:pt idx="1529">
                  <c:v>0.50844189687951835</c:v>
                </c:pt>
                <c:pt idx="1530">
                  <c:v>0.51367954235479663</c:v>
                </c:pt>
                <c:pt idx="1531">
                  <c:v>0.5221776688753037</c:v>
                </c:pt>
                <c:pt idx="1532">
                  <c:v>0.52447889617706944</c:v>
                </c:pt>
                <c:pt idx="1533">
                  <c:v>0.52956962971169408</c:v>
                </c:pt>
                <c:pt idx="1534">
                  <c:v>0.53298347287193071</c:v>
                </c:pt>
                <c:pt idx="1535">
                  <c:v>0.53376560729686506</c:v>
                </c:pt>
                <c:pt idx="1536">
                  <c:v>0.53623146840184699</c:v>
                </c:pt>
                <c:pt idx="1537">
                  <c:v>0.54389165807140216</c:v>
                </c:pt>
                <c:pt idx="1538">
                  <c:v>0.55226962452501316</c:v>
                </c:pt>
                <c:pt idx="1539">
                  <c:v>0.53904463184067519</c:v>
                </c:pt>
                <c:pt idx="1540">
                  <c:v>0.54779077620749894</c:v>
                </c:pt>
                <c:pt idx="1541">
                  <c:v>0.54590781905882779</c:v>
                </c:pt>
                <c:pt idx="1542">
                  <c:v>0.54927809700602581</c:v>
                </c:pt>
                <c:pt idx="1543">
                  <c:v>0.56321313931767691</c:v>
                </c:pt>
                <c:pt idx="1544">
                  <c:v>0.56625397975986624</c:v>
                </c:pt>
                <c:pt idx="1545">
                  <c:v>0.56162172378141628</c:v>
                </c:pt>
                <c:pt idx="1546">
                  <c:v>0.55689553190904628</c:v>
                </c:pt>
                <c:pt idx="1547">
                  <c:v>0.56965741964641747</c:v>
                </c:pt>
                <c:pt idx="1548">
                  <c:v>0.56279534929857333</c:v>
                </c:pt>
                <c:pt idx="1549">
                  <c:v>0.55815009772952928</c:v>
                </c:pt>
                <c:pt idx="1550">
                  <c:v>0.55357589413911823</c:v>
                </c:pt>
                <c:pt idx="1551">
                  <c:v>0.55639484922508209</c:v>
                </c:pt>
                <c:pt idx="1552">
                  <c:v>0.53066609975381529</c:v>
                </c:pt>
                <c:pt idx="1553">
                  <c:v>0.47737686490409148</c:v>
                </c:pt>
                <c:pt idx="1554">
                  <c:v>0.52960850831590811</c:v>
                </c:pt>
                <c:pt idx="1555">
                  <c:v>0.52488010957511877</c:v>
                </c:pt>
                <c:pt idx="1556">
                  <c:v>0.46582165825841604</c:v>
                </c:pt>
                <c:pt idx="1557">
                  <c:v>0.46975599553135283</c:v>
                </c:pt>
                <c:pt idx="1558">
                  <c:v>0.47816797124773114</c:v>
                </c:pt>
                <c:pt idx="1559">
                  <c:v>0.48953547884947857</c:v>
                </c:pt>
                <c:pt idx="1560">
                  <c:v>0.51929124794003401</c:v>
                </c:pt>
                <c:pt idx="1561">
                  <c:v>0.5274591796776833</c:v>
                </c:pt>
                <c:pt idx="1562">
                  <c:v>0.53189033696303145</c:v>
                </c:pt>
                <c:pt idx="1563">
                  <c:v>0.52834259990356602</c:v>
                </c:pt>
                <c:pt idx="1564">
                  <c:v>0.51794379957321857</c:v>
                </c:pt>
                <c:pt idx="1565">
                  <c:v>0.51402435781851241</c:v>
                </c:pt>
                <c:pt idx="1566">
                  <c:v>0.53029041295236712</c:v>
                </c:pt>
                <c:pt idx="1567">
                  <c:v>0.54121590896047156</c:v>
                </c:pt>
                <c:pt idx="1568">
                  <c:v>0.5208222713890982</c:v>
                </c:pt>
                <c:pt idx="1569">
                  <c:v>0.49859028592153432</c:v>
                </c:pt>
                <c:pt idx="1570">
                  <c:v>0.47810552131901485</c:v>
                </c:pt>
                <c:pt idx="1571">
                  <c:v>0.49634549915921888</c:v>
                </c:pt>
                <c:pt idx="1572">
                  <c:v>0.52127248129140269</c:v>
                </c:pt>
                <c:pt idx="1573">
                  <c:v>0.51893463115549476</c:v>
                </c:pt>
                <c:pt idx="1574">
                  <c:v>0.53219062453441501</c:v>
                </c:pt>
                <c:pt idx="1575">
                  <c:v>0.5352712490765239</c:v>
                </c:pt>
                <c:pt idx="1576">
                  <c:v>0.55292380569448474</c:v>
                </c:pt>
                <c:pt idx="1577">
                  <c:v>0.54914161304451259</c:v>
                </c:pt>
                <c:pt idx="1578">
                  <c:v>0.53186987979444922</c:v>
                </c:pt>
                <c:pt idx="1579">
                  <c:v>0.51802950904363265</c:v>
                </c:pt>
                <c:pt idx="1580">
                  <c:v>0.51318730965274284</c:v>
                </c:pt>
                <c:pt idx="1581">
                  <c:v>0.51153355303017012</c:v>
                </c:pt>
                <c:pt idx="1582">
                  <c:v>0.49571871505077647</c:v>
                </c:pt>
                <c:pt idx="1583">
                  <c:v>0.49577391984575181</c:v>
                </c:pt>
                <c:pt idx="1584">
                  <c:v>0.49317881559205379</c:v>
                </c:pt>
                <c:pt idx="1585">
                  <c:v>0.46954745364919837</c:v>
                </c:pt>
                <c:pt idx="1586">
                  <c:v>0.43550259459505325</c:v>
                </c:pt>
                <c:pt idx="1587">
                  <c:v>0.45182196945444586</c:v>
                </c:pt>
                <c:pt idx="1588">
                  <c:v>0.42144045249212336</c:v>
                </c:pt>
                <c:pt idx="1589">
                  <c:v>0.4164252071755643</c:v>
                </c:pt>
                <c:pt idx="1590">
                  <c:v>0.42743678488147308</c:v>
                </c:pt>
                <c:pt idx="1591">
                  <c:v>0.39981774520447022</c:v>
                </c:pt>
                <c:pt idx="1592">
                  <c:v>0.41009183534967453</c:v>
                </c:pt>
                <c:pt idx="1593">
                  <c:v>0.44749290798348973</c:v>
                </c:pt>
                <c:pt idx="1594">
                  <c:v>0.44798349115697111</c:v>
                </c:pt>
                <c:pt idx="1595">
                  <c:v>0.42764510030858927</c:v>
                </c:pt>
                <c:pt idx="1596">
                  <c:v>0.42562410062571066</c:v>
                </c:pt>
                <c:pt idx="1597">
                  <c:v>0.43037132584443261</c:v>
                </c:pt>
                <c:pt idx="1598">
                  <c:v>0.43194572780478913</c:v>
                </c:pt>
                <c:pt idx="1599">
                  <c:v>0.43556257029000878</c:v>
                </c:pt>
                <c:pt idx="1600">
                  <c:v>0.42342999705469397</c:v>
                </c:pt>
                <c:pt idx="1601">
                  <c:v>0.42518929255666871</c:v>
                </c:pt>
                <c:pt idx="1602">
                  <c:v>0.4297400770648907</c:v>
                </c:pt>
                <c:pt idx="1603">
                  <c:v>0.42815552638655041</c:v>
                </c:pt>
                <c:pt idx="1604">
                  <c:v>0.42413031518664379</c:v>
                </c:pt>
                <c:pt idx="1605">
                  <c:v>0.41247492032257616</c:v>
                </c:pt>
                <c:pt idx="1606">
                  <c:v>0.40882825529592459</c:v>
                </c:pt>
                <c:pt idx="1607">
                  <c:v>0.38383316990147676</c:v>
                </c:pt>
                <c:pt idx="1608">
                  <c:v>0.38762290738703564</c:v>
                </c:pt>
                <c:pt idx="1609">
                  <c:v>0.39558841522052268</c:v>
                </c:pt>
                <c:pt idx="1610">
                  <c:v>0.39328856914300392</c:v>
                </c:pt>
                <c:pt idx="1611">
                  <c:v>0.37895217924124913</c:v>
                </c:pt>
                <c:pt idx="1612">
                  <c:v>0.3847529027754073</c:v>
                </c:pt>
                <c:pt idx="1613">
                  <c:v>0.37659376042637116</c:v>
                </c:pt>
                <c:pt idx="1614">
                  <c:v>0.37848338810025628</c:v>
                </c:pt>
                <c:pt idx="1615">
                  <c:v>0.40220308543296968</c:v>
                </c:pt>
                <c:pt idx="1616">
                  <c:v>0.40236070127680756</c:v>
                </c:pt>
                <c:pt idx="1617">
                  <c:v>0.40457080069345497</c:v>
                </c:pt>
                <c:pt idx="1618">
                  <c:v>0.41412070676511425</c:v>
                </c:pt>
                <c:pt idx="1619">
                  <c:v>0.42290861379835554</c:v>
                </c:pt>
                <c:pt idx="1620">
                  <c:v>0.42651607611287523</c:v>
                </c:pt>
                <c:pt idx="1621">
                  <c:v>0.42463729588531374</c:v>
                </c:pt>
                <c:pt idx="1622">
                  <c:v>0.42206697932364601</c:v>
                </c:pt>
                <c:pt idx="1623">
                  <c:v>0.42783622649210695</c:v>
                </c:pt>
                <c:pt idx="1624">
                  <c:v>0.42820376541927896</c:v>
                </c:pt>
                <c:pt idx="1625">
                  <c:v>0.42667891786765577</c:v>
                </c:pt>
                <c:pt idx="1626">
                  <c:v>0.42856018379356842</c:v>
                </c:pt>
                <c:pt idx="1627">
                  <c:v>0.42152062966843462</c:v>
                </c:pt>
                <c:pt idx="1628">
                  <c:v>0.43300099320044261</c:v>
                </c:pt>
                <c:pt idx="1629">
                  <c:v>0.43242340311854099</c:v>
                </c:pt>
                <c:pt idx="1630">
                  <c:v>0.43242340311854099</c:v>
                </c:pt>
                <c:pt idx="1631">
                  <c:v>0.42558745110039875</c:v>
                </c:pt>
                <c:pt idx="1632">
                  <c:v>0.43670756023837187</c:v>
                </c:pt>
                <c:pt idx="1633">
                  <c:v>0.43031984703650261</c:v>
                </c:pt>
                <c:pt idx="1634">
                  <c:v>0.43656807807785025</c:v>
                </c:pt>
                <c:pt idx="1635">
                  <c:v>0.43850422417805213</c:v>
                </c:pt>
                <c:pt idx="1636">
                  <c:v>0.43876572285541271</c:v>
                </c:pt>
                <c:pt idx="1637">
                  <c:v>0.44716491359400901</c:v>
                </c:pt>
                <c:pt idx="1638">
                  <c:v>0.44414510553541864</c:v>
                </c:pt>
                <c:pt idx="1639">
                  <c:v>0.45113500779808002</c:v>
                </c:pt>
                <c:pt idx="1640">
                  <c:v>0.45176040716934729</c:v>
                </c:pt>
                <c:pt idx="1641">
                  <c:v>0.45118809005366645</c:v>
                </c:pt>
                <c:pt idx="1642">
                  <c:v>0.44515858260546515</c:v>
                </c:pt>
                <c:pt idx="1643">
                  <c:v>0.44370829622458352</c:v>
                </c:pt>
                <c:pt idx="1644">
                  <c:v>0.44647462087028122</c:v>
                </c:pt>
                <c:pt idx="1645">
                  <c:v>0.45209271170599985</c:v>
                </c:pt>
                <c:pt idx="1646">
                  <c:v>0.46004212436132286</c:v>
                </c:pt>
                <c:pt idx="1647">
                  <c:v>0.45845667303722282</c:v>
                </c:pt>
                <c:pt idx="1648">
                  <c:v>0.44936642271969585</c:v>
                </c:pt>
                <c:pt idx="1649">
                  <c:v>0.44452924246539283</c:v>
                </c:pt>
                <c:pt idx="1650">
                  <c:v>0.43163920680266887</c:v>
                </c:pt>
                <c:pt idx="1651">
                  <c:v>0.43142839260640664</c:v>
                </c:pt>
                <c:pt idx="1652">
                  <c:v>0.41612883842112414</c:v>
                </c:pt>
                <c:pt idx="1653">
                  <c:v>0.4245428387236756</c:v>
                </c:pt>
                <c:pt idx="1654">
                  <c:v>0.4201454552732542</c:v>
                </c:pt>
                <c:pt idx="1655">
                  <c:v>0.43252845338053425</c:v>
                </c:pt>
                <c:pt idx="1656">
                  <c:v>0.42218623527975896</c:v>
                </c:pt>
                <c:pt idx="1657">
                  <c:v>0.42709807369384944</c:v>
                </c:pt>
                <c:pt idx="1658">
                  <c:v>0.43901058598799203</c:v>
                </c:pt>
                <c:pt idx="1659">
                  <c:v>0.44603522634627946</c:v>
                </c:pt>
                <c:pt idx="1660">
                  <c:v>0.44858024003439634</c:v>
                </c:pt>
                <c:pt idx="1661">
                  <c:v>0.44706449668382708</c:v>
                </c:pt>
                <c:pt idx="1662">
                  <c:v>0.4527325299646443</c:v>
                </c:pt>
                <c:pt idx="1663">
                  <c:v>0.45491810743566496</c:v>
                </c:pt>
                <c:pt idx="1664">
                  <c:v>0.45335725980217179</c:v>
                </c:pt>
                <c:pt idx="1665">
                  <c:v>0.46379542017708952</c:v>
                </c:pt>
                <c:pt idx="1666">
                  <c:v>0.46640412316428637</c:v>
                </c:pt>
                <c:pt idx="1667">
                  <c:v>0.46478239979308733</c:v>
                </c:pt>
                <c:pt idx="1668">
                  <c:v>0.46431118981352681</c:v>
                </c:pt>
                <c:pt idx="1669">
                  <c:v>0.46824117153605549</c:v>
                </c:pt>
                <c:pt idx="1670">
                  <c:v>0.46730329790364511</c:v>
                </c:pt>
                <c:pt idx="1671">
                  <c:v>0.48128109208976833</c:v>
                </c:pt>
                <c:pt idx="1672">
                  <c:v>0.48201336381608373</c:v>
                </c:pt>
                <c:pt idx="1673">
                  <c:v>0.4700511115051389</c:v>
                </c:pt>
                <c:pt idx="1674">
                  <c:v>0.46190475885710103</c:v>
                </c:pt>
                <c:pt idx="1675">
                  <c:v>0.46461189348409437</c:v>
                </c:pt>
                <c:pt idx="1676">
                  <c:v>0.46097065067461074</c:v>
                </c:pt>
                <c:pt idx="1677">
                  <c:v>0.47665808383980779</c:v>
                </c:pt>
                <c:pt idx="1678">
                  <c:v>0.48225049579502732</c:v>
                </c:pt>
                <c:pt idx="1679">
                  <c:v>0.4874763119556369</c:v>
                </c:pt>
                <c:pt idx="1680">
                  <c:v>0.48846660768874806</c:v>
                </c:pt>
                <c:pt idx="1681">
                  <c:v>0.48883169638330259</c:v>
                </c:pt>
                <c:pt idx="1682">
                  <c:v>0.48643313027698576</c:v>
                </c:pt>
                <c:pt idx="1683">
                  <c:v>0.48491234845381026</c:v>
                </c:pt>
                <c:pt idx="1684">
                  <c:v>0.47773582212868937</c:v>
                </c:pt>
                <c:pt idx="1685">
                  <c:v>0.48285451683279934</c:v>
                </c:pt>
                <c:pt idx="1686">
                  <c:v>0.47970375293273637</c:v>
                </c:pt>
                <c:pt idx="1687">
                  <c:v>0.48314978143286313</c:v>
                </c:pt>
                <c:pt idx="1688">
                  <c:v>0.48957712960311572</c:v>
                </c:pt>
                <c:pt idx="1689">
                  <c:v>0.49009874501425688</c:v>
                </c:pt>
                <c:pt idx="1690">
                  <c:v>0.49056724767644533</c:v>
                </c:pt>
                <c:pt idx="1691">
                  <c:v>0.49207929644455239</c:v>
                </c:pt>
                <c:pt idx="1692">
                  <c:v>0.4911401270444038</c:v>
                </c:pt>
                <c:pt idx="1693">
                  <c:v>0.49671029858447668</c:v>
                </c:pt>
                <c:pt idx="1694">
                  <c:v>0.50147722191999633</c:v>
                </c:pt>
                <c:pt idx="1695">
                  <c:v>0.49951180220132563</c:v>
                </c:pt>
                <c:pt idx="1696">
                  <c:v>0.50633340262490201</c:v>
                </c:pt>
                <c:pt idx="1697">
                  <c:v>0.50301982120715527</c:v>
                </c:pt>
                <c:pt idx="1698">
                  <c:v>0.50545709458545596</c:v>
                </c:pt>
                <c:pt idx="1699">
                  <c:v>0.50530127167337446</c:v>
                </c:pt>
                <c:pt idx="1700">
                  <c:v>0.50332478681370674</c:v>
                </c:pt>
                <c:pt idx="1701">
                  <c:v>0.49817766061987934</c:v>
                </c:pt>
                <c:pt idx="1702">
                  <c:v>0.50141436753180901</c:v>
                </c:pt>
                <c:pt idx="1703">
                  <c:v>0.49808644207908492</c:v>
                </c:pt>
                <c:pt idx="1704">
                  <c:v>0.50684443777346133</c:v>
                </c:pt>
                <c:pt idx="1705">
                  <c:v>0.50715721251319223</c:v>
                </c:pt>
                <c:pt idx="1706">
                  <c:v>0.5098048088840299</c:v>
                </c:pt>
                <c:pt idx="1707">
                  <c:v>0.50887110151922688</c:v>
                </c:pt>
                <c:pt idx="1708">
                  <c:v>0.50119236817816182</c:v>
                </c:pt>
                <c:pt idx="1709">
                  <c:v>0.50808713249087911</c:v>
                </c:pt>
                <c:pt idx="1710">
                  <c:v>0.5093828735745729</c:v>
                </c:pt>
                <c:pt idx="1711">
                  <c:v>0.5142312193275802</c:v>
                </c:pt>
                <c:pt idx="1712">
                  <c:v>0.50854813788071995</c:v>
                </c:pt>
                <c:pt idx="1713">
                  <c:v>0.50689118928415988</c:v>
                </c:pt>
                <c:pt idx="1714">
                  <c:v>0.50285944254234383</c:v>
                </c:pt>
                <c:pt idx="1715">
                  <c:v>0.49753839745685813</c:v>
                </c:pt>
                <c:pt idx="1716">
                  <c:v>0.498982255282993</c:v>
                </c:pt>
                <c:pt idx="1717">
                  <c:v>0.50275568556112882</c:v>
                </c:pt>
                <c:pt idx="1718">
                  <c:v>0.5008007810371029</c:v>
                </c:pt>
                <c:pt idx="1719">
                  <c:v>0.5008007810371029</c:v>
                </c:pt>
                <c:pt idx="1720">
                  <c:v>0.49557151002303645</c:v>
                </c:pt>
                <c:pt idx="1721">
                  <c:v>0.48663444556998292</c:v>
                </c:pt>
                <c:pt idx="1722">
                  <c:v>0.47703795824485629</c:v>
                </c:pt>
                <c:pt idx="1723">
                  <c:v>0.48100005275051227</c:v>
                </c:pt>
                <c:pt idx="1724">
                  <c:v>0.48105158551270821</c:v>
                </c:pt>
                <c:pt idx="1725">
                  <c:v>0.43700678537177673</c:v>
                </c:pt>
                <c:pt idx="1726">
                  <c:v>0.41154228661266279</c:v>
                </c:pt>
                <c:pt idx="1727">
                  <c:v>0.40736024132226878</c:v>
                </c:pt>
                <c:pt idx="1728">
                  <c:v>0.40148666383172005</c:v>
                </c:pt>
                <c:pt idx="1729">
                  <c:v>0.42074063824444785</c:v>
                </c:pt>
                <c:pt idx="1730">
                  <c:v>0.42079129937118576</c:v>
                </c:pt>
                <c:pt idx="1731">
                  <c:v>0.40553584519039276</c:v>
                </c:pt>
                <c:pt idx="1732">
                  <c:v>0.40107269957725977</c:v>
                </c:pt>
                <c:pt idx="1733">
                  <c:v>0.39100723144672256</c:v>
                </c:pt>
                <c:pt idx="1734">
                  <c:v>0.40466317990824052</c:v>
                </c:pt>
                <c:pt idx="1735">
                  <c:v>0.36349919472159797</c:v>
                </c:pt>
                <c:pt idx="1736">
                  <c:v>0.37726779306757852</c:v>
                </c:pt>
                <c:pt idx="1737">
                  <c:v>0.374212031944271</c:v>
                </c:pt>
                <c:pt idx="1738">
                  <c:v>0.3489567959405333</c:v>
                </c:pt>
                <c:pt idx="1739">
                  <c:v>0.36993272366593288</c:v>
                </c:pt>
                <c:pt idx="1740">
                  <c:v>0.36983149087645106</c:v>
                </c:pt>
                <c:pt idx="1741">
                  <c:v>0.37946469465986032</c:v>
                </c:pt>
                <c:pt idx="1742">
                  <c:v>0.36510520775639455</c:v>
                </c:pt>
                <c:pt idx="1743">
                  <c:v>0.36986533823418255</c:v>
                </c:pt>
                <c:pt idx="1744">
                  <c:v>0.37888684273009066</c:v>
                </c:pt>
                <c:pt idx="1745">
                  <c:v>0.39602605445879369</c:v>
                </c:pt>
                <c:pt idx="1746">
                  <c:v>0.39796975572343607</c:v>
                </c:pt>
                <c:pt idx="1747">
                  <c:v>0.39160692165624345</c:v>
                </c:pt>
                <c:pt idx="1748">
                  <c:v>0.36841263622728881</c:v>
                </c:pt>
                <c:pt idx="1749">
                  <c:v>0.3632514621992613</c:v>
                </c:pt>
                <c:pt idx="1750">
                  <c:v>0.34356049418675361</c:v>
                </c:pt>
                <c:pt idx="1751">
                  <c:v>0.36475513848823393</c:v>
                </c:pt>
                <c:pt idx="1752">
                  <c:v>0.37449657477605602</c:v>
                </c:pt>
                <c:pt idx="1753">
                  <c:v>0.35461281183752669</c:v>
                </c:pt>
                <c:pt idx="1754">
                  <c:v>0.34828284542707078</c:v>
                </c:pt>
                <c:pt idx="1755">
                  <c:v>0.34402286803235627</c:v>
                </c:pt>
                <c:pt idx="1756">
                  <c:v>0.34438034808692808</c:v>
                </c:pt>
                <c:pt idx="1757">
                  <c:v>0.35308052943507162</c:v>
                </c:pt>
                <c:pt idx="1758">
                  <c:v>0.36354589659973446</c:v>
                </c:pt>
                <c:pt idx="1759">
                  <c:v>0.38873305744938813</c:v>
                </c:pt>
                <c:pt idx="1760">
                  <c:v>0.3901029669357472</c:v>
                </c:pt>
                <c:pt idx="1761">
                  <c:v>0.399444442627511</c:v>
                </c:pt>
                <c:pt idx="1762">
                  <c:v>0.39455128024070185</c:v>
                </c:pt>
                <c:pt idx="1763">
                  <c:v>0.35387248440941788</c:v>
                </c:pt>
                <c:pt idx="1764">
                  <c:v>0.37383029179090421</c:v>
                </c:pt>
                <c:pt idx="1765">
                  <c:v>0.34380037856204493</c:v>
                </c:pt>
                <c:pt idx="1766">
                  <c:v>0.34737200883502006</c:v>
                </c:pt>
                <c:pt idx="1767">
                  <c:v>0.32960236379583741</c:v>
                </c:pt>
                <c:pt idx="1768">
                  <c:v>0.31961058620870708</c:v>
                </c:pt>
                <c:pt idx="1769">
                  <c:v>0.31391663388190238</c:v>
                </c:pt>
                <c:pt idx="1770">
                  <c:v>0.30147499858236704</c:v>
                </c:pt>
                <c:pt idx="1771">
                  <c:v>0.2812053031534052</c:v>
                </c:pt>
                <c:pt idx="1772">
                  <c:v>0.27064482398277856</c:v>
                </c:pt>
                <c:pt idx="1773">
                  <c:v>0.25117458350869182</c:v>
                </c:pt>
                <c:pt idx="1774">
                  <c:v>0.23770440168831874</c:v>
                </c:pt>
                <c:pt idx="1775">
                  <c:v>0.20740637710293552</c:v>
                </c:pt>
                <c:pt idx="1776">
                  <c:v>0.18366637554510512</c:v>
                </c:pt>
                <c:pt idx="1777">
                  <c:v>0.2348815032914946</c:v>
                </c:pt>
                <c:pt idx="1778">
                  <c:v>0.26288104267436641</c:v>
                </c:pt>
                <c:pt idx="1779">
                  <c:v>0.25362119690109086</c:v>
                </c:pt>
                <c:pt idx="1780">
                  <c:v>0.25542959420388134</c:v>
                </c:pt>
                <c:pt idx="1781">
                  <c:v>0.27686550076399308</c:v>
                </c:pt>
                <c:pt idx="1782">
                  <c:v>0.2561871004373959</c:v>
                </c:pt>
                <c:pt idx="1783">
                  <c:v>0.2805406610904897</c:v>
                </c:pt>
                <c:pt idx="1784">
                  <c:v>0.28910496405951469</c:v>
                </c:pt>
                <c:pt idx="1785">
                  <c:v>0.28885398964863196</c:v>
                </c:pt>
                <c:pt idx="1786">
                  <c:v>0.29090566745479718</c:v>
                </c:pt>
                <c:pt idx="1787">
                  <c:v>0.30410387571489084</c:v>
                </c:pt>
                <c:pt idx="1788">
                  <c:v>0.31068310203602301</c:v>
                </c:pt>
                <c:pt idx="1789">
                  <c:v>0.3134385675623772</c:v>
                </c:pt>
                <c:pt idx="1790">
                  <c:v>0.32632740309078034</c:v>
                </c:pt>
                <c:pt idx="1791">
                  <c:v>0.32709015703190514</c:v>
                </c:pt>
                <c:pt idx="1792">
                  <c:v>0.34214694701399839</c:v>
                </c:pt>
                <c:pt idx="1793">
                  <c:v>0.34964327685617769</c:v>
                </c:pt>
                <c:pt idx="1794">
                  <c:v>0.33965422458430217</c:v>
                </c:pt>
                <c:pt idx="1795">
                  <c:v>0.33660967121605667</c:v>
                </c:pt>
                <c:pt idx="1796">
                  <c:v>0.33833622905281624</c:v>
                </c:pt>
                <c:pt idx="1797">
                  <c:v>0.33919281261118717</c:v>
                </c:pt>
                <c:pt idx="1798">
                  <c:v>0.34107405844689143</c:v>
                </c:pt>
                <c:pt idx="1799">
                  <c:v>0.33848256189563397</c:v>
                </c:pt>
                <c:pt idx="1800">
                  <c:v>0.35100401324795794</c:v>
                </c:pt>
                <c:pt idx="1801">
                  <c:v>0.36322572350948112</c:v>
                </c:pt>
                <c:pt idx="1802">
                  <c:v>0.36277156724401438</c:v>
                </c:pt>
                <c:pt idx="1803">
                  <c:v>0.37210527350961509</c:v>
                </c:pt>
                <c:pt idx="1804">
                  <c:v>0.37542926954733513</c:v>
                </c:pt>
                <c:pt idx="1805">
                  <c:v>0.37517716549851565</c:v>
                </c:pt>
                <c:pt idx="1806">
                  <c:v>0.37111670291492227</c:v>
                </c:pt>
                <c:pt idx="1807">
                  <c:v>0.37989184981357793</c:v>
                </c:pt>
                <c:pt idx="1808">
                  <c:v>0.37694075367459612</c:v>
                </c:pt>
                <c:pt idx="1809">
                  <c:v>0.38543227583219619</c:v>
                </c:pt>
                <c:pt idx="1810">
                  <c:v>0.38523078039157799</c:v>
                </c:pt>
                <c:pt idx="1811">
                  <c:v>0.38826656996070286</c:v>
                </c:pt>
                <c:pt idx="1812">
                  <c:v>0.39334020303227724</c:v>
                </c:pt>
                <c:pt idx="1813">
                  <c:v>0.40023782951150166</c:v>
                </c:pt>
                <c:pt idx="1814">
                  <c:v>0.40326199242034932</c:v>
                </c:pt>
                <c:pt idx="1815">
                  <c:v>0.40184710816439795</c:v>
                </c:pt>
                <c:pt idx="1816">
                  <c:v>0.4070389478012657</c:v>
                </c:pt>
                <c:pt idx="1817">
                  <c:v>0.40097434078798044</c:v>
                </c:pt>
                <c:pt idx="1818">
                  <c:v>0.4019279649944425</c:v>
                </c:pt>
                <c:pt idx="1819">
                  <c:v>0.40535073900060459</c:v>
                </c:pt>
                <c:pt idx="1820">
                  <c:v>0.40394014892704511</c:v>
                </c:pt>
                <c:pt idx="1821">
                  <c:v>0.40384002482570969</c:v>
                </c:pt>
                <c:pt idx="1822">
                  <c:v>0.39287252463175859</c:v>
                </c:pt>
                <c:pt idx="1823">
                  <c:v>0.39028150469611944</c:v>
                </c:pt>
                <c:pt idx="1824">
                  <c:v>0.3812171581492918</c:v>
                </c:pt>
                <c:pt idx="1825">
                  <c:v>0.37213643991849432</c:v>
                </c:pt>
                <c:pt idx="1826">
                  <c:v>0.37977785337447778</c:v>
                </c:pt>
                <c:pt idx="1827">
                  <c:v>0.39571803201914424</c:v>
                </c:pt>
                <c:pt idx="1828">
                  <c:v>0.39786867615935884</c:v>
                </c:pt>
                <c:pt idx="1829">
                  <c:v>0.4021547823398246</c:v>
                </c:pt>
                <c:pt idx="1830">
                  <c:v>0.40110828660719022</c:v>
                </c:pt>
                <c:pt idx="1831">
                  <c:v>0.40495391782087631</c:v>
                </c:pt>
                <c:pt idx="1832">
                  <c:v>0.40884617161558512</c:v>
                </c:pt>
                <c:pt idx="1833">
                  <c:v>0.40333024889506985</c:v>
                </c:pt>
                <c:pt idx="1834">
                  <c:v>0.4002963977048728</c:v>
                </c:pt>
                <c:pt idx="1835">
                  <c:v>0.42070408109502755</c:v>
                </c:pt>
                <c:pt idx="1836">
                  <c:v>0.40078954397919064</c:v>
                </c:pt>
                <c:pt idx="1837">
                  <c:v>0.40164346954478214</c:v>
                </c:pt>
                <c:pt idx="1838">
                  <c:v>0.40229193977874367</c:v>
                </c:pt>
                <c:pt idx="1839">
                  <c:v>0.39500886115444334</c:v>
                </c:pt>
                <c:pt idx="1840">
                  <c:v>0.39680020479637479</c:v>
                </c:pt>
                <c:pt idx="1841">
                  <c:v>0.3972453764328765</c:v>
                </c:pt>
                <c:pt idx="1842">
                  <c:v>0.40279116946192151</c:v>
                </c:pt>
                <c:pt idx="1843">
                  <c:v>0.402447876978834</c:v>
                </c:pt>
                <c:pt idx="1844">
                  <c:v>0.39805485495015214</c:v>
                </c:pt>
                <c:pt idx="1845">
                  <c:v>0.40000485823483056</c:v>
                </c:pt>
                <c:pt idx="1846">
                  <c:v>0.40316546936935604</c:v>
                </c:pt>
                <c:pt idx="1847">
                  <c:v>0.40652605310370116</c:v>
                </c:pt>
                <c:pt idx="1848">
                  <c:v>0.40452175836655213</c:v>
                </c:pt>
                <c:pt idx="1849">
                  <c:v>0.40705972728044393</c:v>
                </c:pt>
                <c:pt idx="1850">
                  <c:v>0.40403934494164995</c:v>
                </c:pt>
                <c:pt idx="1851">
                  <c:v>0.4048139873388592</c:v>
                </c:pt>
                <c:pt idx="1852">
                  <c:v>0.40350713860477216</c:v>
                </c:pt>
                <c:pt idx="1853">
                  <c:v>0.39969627543413222</c:v>
                </c:pt>
                <c:pt idx="1854">
                  <c:v>0.39032974236242124</c:v>
                </c:pt>
                <c:pt idx="1855">
                  <c:v>0.38994633533246947</c:v>
                </c:pt>
                <c:pt idx="1856">
                  <c:v>0.39523367831018397</c:v>
                </c:pt>
                <c:pt idx="1857">
                  <c:v>0.40579344882168233</c:v>
                </c:pt>
                <c:pt idx="1858">
                  <c:v>0.40310468099716612</c:v>
                </c:pt>
                <c:pt idx="1859">
                  <c:v>0.40276845845961362</c:v>
                </c:pt>
                <c:pt idx="1860">
                  <c:v>0.40905954603435535</c:v>
                </c:pt>
                <c:pt idx="1861">
                  <c:v>0.41078780550276317</c:v>
                </c:pt>
                <c:pt idx="1862">
                  <c:v>0.41333548186964597</c:v>
                </c:pt>
                <c:pt idx="1863">
                  <c:v>0.3993805203731724</c:v>
                </c:pt>
                <c:pt idx="1864">
                  <c:v>0.39698169199897282</c:v>
                </c:pt>
                <c:pt idx="1865">
                  <c:v>0.40275434361880325</c:v>
                </c:pt>
                <c:pt idx="1866">
                  <c:v>0.42006750872414123</c:v>
                </c:pt>
                <c:pt idx="1867">
                  <c:v>0.40920226705821849</c:v>
                </c:pt>
                <c:pt idx="1868">
                  <c:v>0.40920226705821849</c:v>
                </c:pt>
                <c:pt idx="1869">
                  <c:v>0.41626729963506248</c:v>
                </c:pt>
                <c:pt idx="1870">
                  <c:v>0.42856455789111947</c:v>
                </c:pt>
                <c:pt idx="1871">
                  <c:v>0.42067361280822801</c:v>
                </c:pt>
                <c:pt idx="1872">
                  <c:v>0.4277772327736864</c:v>
                </c:pt>
                <c:pt idx="1873">
                  <c:v>0.44537156139943557</c:v>
                </c:pt>
                <c:pt idx="1874">
                  <c:v>0.45477679196269838</c:v>
                </c:pt>
                <c:pt idx="1875">
                  <c:v>0.45834817358005786</c:v>
                </c:pt>
                <c:pt idx="1876">
                  <c:v>0.45778343972420399</c:v>
                </c:pt>
                <c:pt idx="1877">
                  <c:v>0.46125155972214826</c:v>
                </c:pt>
                <c:pt idx="1878">
                  <c:v>0.46217300053752752</c:v>
                </c:pt>
                <c:pt idx="1879">
                  <c:v>0.45690595554336055</c:v>
                </c:pt>
                <c:pt idx="1880">
                  <c:v>0.45197669030997201</c:v>
                </c:pt>
                <c:pt idx="1881">
                  <c:v>0.43689734639280298</c:v>
                </c:pt>
                <c:pt idx="1882">
                  <c:v>0.43360017418065033</c:v>
                </c:pt>
                <c:pt idx="1883">
                  <c:v>0.43318926803635427</c:v>
                </c:pt>
                <c:pt idx="1884">
                  <c:v>0.4283635402330459</c:v>
                </c:pt>
                <c:pt idx="1885">
                  <c:v>0.42452427170021934</c:v>
                </c:pt>
                <c:pt idx="1886">
                  <c:v>0.44205324025715376</c:v>
                </c:pt>
                <c:pt idx="1887">
                  <c:v>0.44527108299920037</c:v>
                </c:pt>
                <c:pt idx="1888">
                  <c:v>0.45297470591327671</c:v>
                </c:pt>
                <c:pt idx="1889">
                  <c:v>0.46171501470973331</c:v>
                </c:pt>
                <c:pt idx="1890">
                  <c:v>0.45969446660217606</c:v>
                </c:pt>
                <c:pt idx="1891">
                  <c:v>0.44921039005247132</c:v>
                </c:pt>
                <c:pt idx="1892">
                  <c:v>0.44795518426840442</c:v>
                </c:pt>
                <c:pt idx="1893">
                  <c:v>0.44885577837057555</c:v>
                </c:pt>
                <c:pt idx="1894">
                  <c:v>0.44885577837057555</c:v>
                </c:pt>
                <c:pt idx="1895">
                  <c:v>0.44810512775315514</c:v>
                </c:pt>
                <c:pt idx="1896">
                  <c:v>0.45312447014318469</c:v>
                </c:pt>
                <c:pt idx="1897">
                  <c:v>0.45565769003644419</c:v>
                </c:pt>
                <c:pt idx="1898">
                  <c:v>0.45477261239758948</c:v>
                </c:pt>
                <c:pt idx="1899">
                  <c:v>0.45412962990817429</c:v>
                </c:pt>
                <c:pt idx="1900">
                  <c:v>0.45121375973298505</c:v>
                </c:pt>
                <c:pt idx="1901">
                  <c:v>0.43668679870603588</c:v>
                </c:pt>
                <c:pt idx="1902">
                  <c:v>0.4303835969842067</c:v>
                </c:pt>
                <c:pt idx="1903">
                  <c:v>0.43131653057188668</c:v>
                </c:pt>
                <c:pt idx="1904">
                  <c:v>0.43337119234931554</c:v>
                </c:pt>
                <c:pt idx="1905">
                  <c:v>0.42844319377780327</c:v>
                </c:pt>
                <c:pt idx="1906">
                  <c:v>0.43240558821269293</c:v>
                </c:pt>
                <c:pt idx="1907">
                  <c:v>0.44021397724595412</c:v>
                </c:pt>
                <c:pt idx="1908">
                  <c:v>0.44515284981450831</c:v>
                </c:pt>
                <c:pt idx="1909">
                  <c:v>0.44422837238457413</c:v>
                </c:pt>
                <c:pt idx="1910">
                  <c:v>0.45229150026721099</c:v>
                </c:pt>
                <c:pt idx="1911">
                  <c:v>0.45345968058046027</c:v>
                </c:pt>
                <c:pt idx="1912">
                  <c:v>0.45341112185800347</c:v>
                </c:pt>
                <c:pt idx="1913">
                  <c:v>0.45728882370054613</c:v>
                </c:pt>
                <c:pt idx="1914">
                  <c:v>0.45544985131982596</c:v>
                </c:pt>
                <c:pt idx="1915">
                  <c:v>0.45089930131071032</c:v>
                </c:pt>
                <c:pt idx="1916">
                  <c:v>0.44117016838115397</c:v>
                </c:pt>
                <c:pt idx="1917">
                  <c:v>0.44912305736175595</c:v>
                </c:pt>
                <c:pt idx="1918">
                  <c:v>0.43526162830353621</c:v>
                </c:pt>
                <c:pt idx="1919">
                  <c:v>0.43666018975042298</c:v>
                </c:pt>
                <c:pt idx="1920">
                  <c:v>0.44093453476906941</c:v>
                </c:pt>
                <c:pt idx="1921">
                  <c:v>0.45177080170055239</c:v>
                </c:pt>
                <c:pt idx="1922">
                  <c:v>0.44723612849792538</c:v>
                </c:pt>
                <c:pt idx="1923">
                  <c:v>0.45325104125435045</c:v>
                </c:pt>
                <c:pt idx="1924">
                  <c:v>0.45122916025088267</c:v>
                </c:pt>
                <c:pt idx="1925">
                  <c:v>0.45514865483193456</c:v>
                </c:pt>
                <c:pt idx="1926">
                  <c:v>0.43793768698847924</c:v>
                </c:pt>
                <c:pt idx="1927">
                  <c:v>0.42460197456882787</c:v>
                </c:pt>
                <c:pt idx="1928">
                  <c:v>0.41863886267936157</c:v>
                </c:pt>
                <c:pt idx="1929">
                  <c:v>0.39761214205858031</c:v>
                </c:pt>
                <c:pt idx="1930">
                  <c:v>0.40685101774845012</c:v>
                </c:pt>
                <c:pt idx="1931">
                  <c:v>0.42451085647335152</c:v>
                </c:pt>
                <c:pt idx="1932">
                  <c:v>0.44418506207342556</c:v>
                </c:pt>
                <c:pt idx="1933">
                  <c:v>0.4394464686644759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04-4331-9DFB-E8AF0E7A2158}"/>
            </c:ext>
          </c:extLst>
        </c:ser>
        <c:ser>
          <c:idx val="2"/>
          <c:order val="2"/>
          <c:tx>
            <c:strRef>
              <c:f>'Twitter Chart Data'!$D$1</c:f>
              <c:strCache>
                <c:ptCount val="1"/>
                <c:pt idx="0">
                  <c:v>S-Score &lt; -2 Return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'Twitter Chart Data'!$A$2:$A$1935</c:f>
              <c:numCache>
                <c:formatCode>m/d/yyyy</c:formatCode>
                <c:ptCount val="1934"/>
                <c:pt idx="0">
                  <c:v>40878</c:v>
                </c:pt>
                <c:pt idx="1">
                  <c:v>40879</c:v>
                </c:pt>
                <c:pt idx="2">
                  <c:v>40882</c:v>
                </c:pt>
                <c:pt idx="3">
                  <c:v>40883</c:v>
                </c:pt>
                <c:pt idx="4">
                  <c:v>40884</c:v>
                </c:pt>
                <c:pt idx="5">
                  <c:v>40885</c:v>
                </c:pt>
                <c:pt idx="6">
                  <c:v>40886</c:v>
                </c:pt>
                <c:pt idx="7">
                  <c:v>40889</c:v>
                </c:pt>
                <c:pt idx="8">
                  <c:v>40890</c:v>
                </c:pt>
                <c:pt idx="9">
                  <c:v>40891</c:v>
                </c:pt>
                <c:pt idx="10">
                  <c:v>40892</c:v>
                </c:pt>
                <c:pt idx="11">
                  <c:v>40893</c:v>
                </c:pt>
                <c:pt idx="12">
                  <c:v>40896</c:v>
                </c:pt>
                <c:pt idx="13">
                  <c:v>40897</c:v>
                </c:pt>
                <c:pt idx="14">
                  <c:v>40898</c:v>
                </c:pt>
                <c:pt idx="15">
                  <c:v>40899</c:v>
                </c:pt>
                <c:pt idx="16">
                  <c:v>40900</c:v>
                </c:pt>
                <c:pt idx="17">
                  <c:v>40904</c:v>
                </c:pt>
                <c:pt idx="18">
                  <c:v>40905</c:v>
                </c:pt>
                <c:pt idx="19">
                  <c:v>40906</c:v>
                </c:pt>
                <c:pt idx="20">
                  <c:v>40907</c:v>
                </c:pt>
                <c:pt idx="21">
                  <c:v>40911</c:v>
                </c:pt>
                <c:pt idx="22">
                  <c:v>40912</c:v>
                </c:pt>
                <c:pt idx="23">
                  <c:v>40913</c:v>
                </c:pt>
                <c:pt idx="24">
                  <c:v>40914</c:v>
                </c:pt>
                <c:pt idx="25">
                  <c:v>40917</c:v>
                </c:pt>
                <c:pt idx="26">
                  <c:v>40918</c:v>
                </c:pt>
                <c:pt idx="27">
                  <c:v>40919</c:v>
                </c:pt>
                <c:pt idx="28">
                  <c:v>40920</c:v>
                </c:pt>
                <c:pt idx="29">
                  <c:v>40921</c:v>
                </c:pt>
                <c:pt idx="30">
                  <c:v>40925</c:v>
                </c:pt>
                <c:pt idx="31">
                  <c:v>40926</c:v>
                </c:pt>
                <c:pt idx="32">
                  <c:v>40927</c:v>
                </c:pt>
                <c:pt idx="33">
                  <c:v>40928</c:v>
                </c:pt>
                <c:pt idx="34">
                  <c:v>40931</c:v>
                </c:pt>
                <c:pt idx="35">
                  <c:v>40932</c:v>
                </c:pt>
                <c:pt idx="36">
                  <c:v>40933</c:v>
                </c:pt>
                <c:pt idx="37">
                  <c:v>40934</c:v>
                </c:pt>
                <c:pt idx="38">
                  <c:v>40935</c:v>
                </c:pt>
                <c:pt idx="39">
                  <c:v>40938</c:v>
                </c:pt>
                <c:pt idx="40">
                  <c:v>40939</c:v>
                </c:pt>
                <c:pt idx="41">
                  <c:v>40940</c:v>
                </c:pt>
                <c:pt idx="42">
                  <c:v>40941</c:v>
                </c:pt>
                <c:pt idx="43">
                  <c:v>40942</c:v>
                </c:pt>
                <c:pt idx="44">
                  <c:v>40945</c:v>
                </c:pt>
                <c:pt idx="45">
                  <c:v>40946</c:v>
                </c:pt>
                <c:pt idx="46">
                  <c:v>40947</c:v>
                </c:pt>
                <c:pt idx="47">
                  <c:v>40948</c:v>
                </c:pt>
                <c:pt idx="48">
                  <c:v>40949</c:v>
                </c:pt>
                <c:pt idx="49">
                  <c:v>40952</c:v>
                </c:pt>
                <c:pt idx="50">
                  <c:v>40953</c:v>
                </c:pt>
                <c:pt idx="51">
                  <c:v>40954</c:v>
                </c:pt>
                <c:pt idx="52">
                  <c:v>40955</c:v>
                </c:pt>
                <c:pt idx="53">
                  <c:v>40956</c:v>
                </c:pt>
                <c:pt idx="54">
                  <c:v>40960</c:v>
                </c:pt>
                <c:pt idx="55">
                  <c:v>40961</c:v>
                </c:pt>
                <c:pt idx="56">
                  <c:v>40962</c:v>
                </c:pt>
                <c:pt idx="57">
                  <c:v>40963</c:v>
                </c:pt>
                <c:pt idx="58">
                  <c:v>40966</c:v>
                </c:pt>
                <c:pt idx="59">
                  <c:v>40967</c:v>
                </c:pt>
                <c:pt idx="60">
                  <c:v>40968</c:v>
                </c:pt>
                <c:pt idx="61">
                  <c:v>40969</c:v>
                </c:pt>
                <c:pt idx="62">
                  <c:v>40970</c:v>
                </c:pt>
                <c:pt idx="63">
                  <c:v>40973</c:v>
                </c:pt>
                <c:pt idx="64">
                  <c:v>40974</c:v>
                </c:pt>
                <c:pt idx="65">
                  <c:v>40975</c:v>
                </c:pt>
                <c:pt idx="66">
                  <c:v>40976</c:v>
                </c:pt>
                <c:pt idx="67">
                  <c:v>40977</c:v>
                </c:pt>
                <c:pt idx="68">
                  <c:v>40980</c:v>
                </c:pt>
                <c:pt idx="69">
                  <c:v>40981</c:v>
                </c:pt>
                <c:pt idx="70">
                  <c:v>40982</c:v>
                </c:pt>
                <c:pt idx="71">
                  <c:v>40983</c:v>
                </c:pt>
                <c:pt idx="72">
                  <c:v>40984</c:v>
                </c:pt>
                <c:pt idx="73">
                  <c:v>40987</c:v>
                </c:pt>
                <c:pt idx="74">
                  <c:v>40988</c:v>
                </c:pt>
                <c:pt idx="75">
                  <c:v>40989</c:v>
                </c:pt>
                <c:pt idx="76">
                  <c:v>40990</c:v>
                </c:pt>
                <c:pt idx="77">
                  <c:v>40991</c:v>
                </c:pt>
                <c:pt idx="78">
                  <c:v>40994</c:v>
                </c:pt>
                <c:pt idx="79">
                  <c:v>40995</c:v>
                </c:pt>
                <c:pt idx="80">
                  <c:v>40996</c:v>
                </c:pt>
                <c:pt idx="81">
                  <c:v>40997</c:v>
                </c:pt>
                <c:pt idx="82">
                  <c:v>40998</c:v>
                </c:pt>
                <c:pt idx="83">
                  <c:v>41001</c:v>
                </c:pt>
                <c:pt idx="84">
                  <c:v>41002</c:v>
                </c:pt>
                <c:pt idx="85">
                  <c:v>41003</c:v>
                </c:pt>
                <c:pt idx="86">
                  <c:v>41004</c:v>
                </c:pt>
                <c:pt idx="87">
                  <c:v>41008</c:v>
                </c:pt>
                <c:pt idx="88">
                  <c:v>41009</c:v>
                </c:pt>
                <c:pt idx="89">
                  <c:v>41010</c:v>
                </c:pt>
                <c:pt idx="90">
                  <c:v>41011</c:v>
                </c:pt>
                <c:pt idx="91">
                  <c:v>41012</c:v>
                </c:pt>
                <c:pt idx="92">
                  <c:v>41015</c:v>
                </c:pt>
                <c:pt idx="93">
                  <c:v>41016</c:v>
                </c:pt>
                <c:pt idx="94">
                  <c:v>41017</c:v>
                </c:pt>
                <c:pt idx="95">
                  <c:v>41018</c:v>
                </c:pt>
                <c:pt idx="96">
                  <c:v>41019</c:v>
                </c:pt>
                <c:pt idx="97">
                  <c:v>41022</c:v>
                </c:pt>
                <c:pt idx="98">
                  <c:v>41023</c:v>
                </c:pt>
                <c:pt idx="99">
                  <c:v>41024</c:v>
                </c:pt>
                <c:pt idx="100">
                  <c:v>41025</c:v>
                </c:pt>
                <c:pt idx="101">
                  <c:v>41026</c:v>
                </c:pt>
                <c:pt idx="102">
                  <c:v>41029</c:v>
                </c:pt>
                <c:pt idx="103">
                  <c:v>41030</c:v>
                </c:pt>
                <c:pt idx="104">
                  <c:v>41031</c:v>
                </c:pt>
                <c:pt idx="105">
                  <c:v>41032</c:v>
                </c:pt>
                <c:pt idx="106">
                  <c:v>41033</c:v>
                </c:pt>
                <c:pt idx="107">
                  <c:v>41036</c:v>
                </c:pt>
                <c:pt idx="108">
                  <c:v>41037</c:v>
                </c:pt>
                <c:pt idx="109">
                  <c:v>41038</c:v>
                </c:pt>
                <c:pt idx="110">
                  <c:v>41039</c:v>
                </c:pt>
                <c:pt idx="111">
                  <c:v>41040</c:v>
                </c:pt>
                <c:pt idx="112">
                  <c:v>41043</c:v>
                </c:pt>
                <c:pt idx="113">
                  <c:v>41044</c:v>
                </c:pt>
                <c:pt idx="114">
                  <c:v>41045</c:v>
                </c:pt>
                <c:pt idx="115">
                  <c:v>41046</c:v>
                </c:pt>
                <c:pt idx="116">
                  <c:v>41047</c:v>
                </c:pt>
                <c:pt idx="117">
                  <c:v>41050</c:v>
                </c:pt>
                <c:pt idx="118">
                  <c:v>41051</c:v>
                </c:pt>
                <c:pt idx="119">
                  <c:v>41052</c:v>
                </c:pt>
                <c:pt idx="120">
                  <c:v>41053</c:v>
                </c:pt>
                <c:pt idx="121">
                  <c:v>41054</c:v>
                </c:pt>
                <c:pt idx="122">
                  <c:v>41058</c:v>
                </c:pt>
                <c:pt idx="123">
                  <c:v>41059</c:v>
                </c:pt>
                <c:pt idx="124">
                  <c:v>41060</c:v>
                </c:pt>
                <c:pt idx="125">
                  <c:v>41061</c:v>
                </c:pt>
                <c:pt idx="126">
                  <c:v>41064</c:v>
                </c:pt>
                <c:pt idx="127">
                  <c:v>41065</c:v>
                </c:pt>
                <c:pt idx="128">
                  <c:v>41066</c:v>
                </c:pt>
                <c:pt idx="129">
                  <c:v>41067</c:v>
                </c:pt>
                <c:pt idx="130">
                  <c:v>41068</c:v>
                </c:pt>
                <c:pt idx="131">
                  <c:v>41071</c:v>
                </c:pt>
                <c:pt idx="132">
                  <c:v>41072</c:v>
                </c:pt>
                <c:pt idx="133">
                  <c:v>41073</c:v>
                </c:pt>
                <c:pt idx="134">
                  <c:v>41074</c:v>
                </c:pt>
                <c:pt idx="135">
                  <c:v>41075</c:v>
                </c:pt>
                <c:pt idx="136">
                  <c:v>41078</c:v>
                </c:pt>
                <c:pt idx="137">
                  <c:v>41079</c:v>
                </c:pt>
                <c:pt idx="138">
                  <c:v>41080</c:v>
                </c:pt>
                <c:pt idx="139">
                  <c:v>41081</c:v>
                </c:pt>
                <c:pt idx="140">
                  <c:v>41082</c:v>
                </c:pt>
                <c:pt idx="141">
                  <c:v>41085</c:v>
                </c:pt>
                <c:pt idx="142">
                  <c:v>41086</c:v>
                </c:pt>
                <c:pt idx="143">
                  <c:v>41087</c:v>
                </c:pt>
                <c:pt idx="144">
                  <c:v>41088</c:v>
                </c:pt>
                <c:pt idx="145">
                  <c:v>41089</c:v>
                </c:pt>
                <c:pt idx="146">
                  <c:v>41092</c:v>
                </c:pt>
                <c:pt idx="147">
                  <c:v>41093</c:v>
                </c:pt>
                <c:pt idx="148">
                  <c:v>41095</c:v>
                </c:pt>
                <c:pt idx="149">
                  <c:v>41096</c:v>
                </c:pt>
                <c:pt idx="150">
                  <c:v>41099</c:v>
                </c:pt>
                <c:pt idx="151">
                  <c:v>41100</c:v>
                </c:pt>
                <c:pt idx="152">
                  <c:v>41101</c:v>
                </c:pt>
                <c:pt idx="153">
                  <c:v>41102</c:v>
                </c:pt>
                <c:pt idx="154">
                  <c:v>41103</c:v>
                </c:pt>
                <c:pt idx="155">
                  <c:v>41106</c:v>
                </c:pt>
                <c:pt idx="156">
                  <c:v>41107</c:v>
                </c:pt>
                <c:pt idx="157">
                  <c:v>41108</c:v>
                </c:pt>
                <c:pt idx="158">
                  <c:v>41109</c:v>
                </c:pt>
                <c:pt idx="159">
                  <c:v>41110</c:v>
                </c:pt>
                <c:pt idx="160">
                  <c:v>41113</c:v>
                </c:pt>
                <c:pt idx="161">
                  <c:v>41114</c:v>
                </c:pt>
                <c:pt idx="162">
                  <c:v>41115</c:v>
                </c:pt>
                <c:pt idx="163">
                  <c:v>41116</c:v>
                </c:pt>
                <c:pt idx="164">
                  <c:v>41117</c:v>
                </c:pt>
                <c:pt idx="165">
                  <c:v>41120</c:v>
                </c:pt>
                <c:pt idx="166">
                  <c:v>41121</c:v>
                </c:pt>
                <c:pt idx="167">
                  <c:v>41122</c:v>
                </c:pt>
                <c:pt idx="168">
                  <c:v>41123</c:v>
                </c:pt>
                <c:pt idx="169">
                  <c:v>41124</c:v>
                </c:pt>
                <c:pt idx="170">
                  <c:v>41127</c:v>
                </c:pt>
                <c:pt idx="171">
                  <c:v>41128</c:v>
                </c:pt>
                <c:pt idx="172">
                  <c:v>41129</c:v>
                </c:pt>
                <c:pt idx="173">
                  <c:v>41130</c:v>
                </c:pt>
                <c:pt idx="174">
                  <c:v>41131</c:v>
                </c:pt>
                <c:pt idx="175">
                  <c:v>41134</c:v>
                </c:pt>
                <c:pt idx="176">
                  <c:v>41135</c:v>
                </c:pt>
                <c:pt idx="177">
                  <c:v>41136</c:v>
                </c:pt>
                <c:pt idx="178">
                  <c:v>41137</c:v>
                </c:pt>
                <c:pt idx="179">
                  <c:v>41138</c:v>
                </c:pt>
                <c:pt idx="180">
                  <c:v>41141</c:v>
                </c:pt>
                <c:pt idx="181">
                  <c:v>41142</c:v>
                </c:pt>
                <c:pt idx="182">
                  <c:v>41143</c:v>
                </c:pt>
                <c:pt idx="183">
                  <c:v>41144</c:v>
                </c:pt>
                <c:pt idx="184">
                  <c:v>41145</c:v>
                </c:pt>
                <c:pt idx="185">
                  <c:v>41148</c:v>
                </c:pt>
                <c:pt idx="186">
                  <c:v>41149</c:v>
                </c:pt>
                <c:pt idx="187">
                  <c:v>41150</c:v>
                </c:pt>
                <c:pt idx="188">
                  <c:v>41151</c:v>
                </c:pt>
                <c:pt idx="189">
                  <c:v>41152</c:v>
                </c:pt>
                <c:pt idx="190">
                  <c:v>41156</c:v>
                </c:pt>
                <c:pt idx="191">
                  <c:v>41157</c:v>
                </c:pt>
                <c:pt idx="192">
                  <c:v>41158</c:v>
                </c:pt>
                <c:pt idx="193">
                  <c:v>41159</c:v>
                </c:pt>
                <c:pt idx="194">
                  <c:v>41162</c:v>
                </c:pt>
                <c:pt idx="195">
                  <c:v>41163</c:v>
                </c:pt>
                <c:pt idx="196">
                  <c:v>41164</c:v>
                </c:pt>
                <c:pt idx="197">
                  <c:v>41165</c:v>
                </c:pt>
                <c:pt idx="198">
                  <c:v>41166</c:v>
                </c:pt>
                <c:pt idx="199">
                  <c:v>41169</c:v>
                </c:pt>
                <c:pt idx="200">
                  <c:v>41170</c:v>
                </c:pt>
                <c:pt idx="201">
                  <c:v>41171</c:v>
                </c:pt>
                <c:pt idx="202">
                  <c:v>41172</c:v>
                </c:pt>
                <c:pt idx="203">
                  <c:v>41173</c:v>
                </c:pt>
                <c:pt idx="204">
                  <c:v>41176</c:v>
                </c:pt>
                <c:pt idx="205">
                  <c:v>41177</c:v>
                </c:pt>
                <c:pt idx="206">
                  <c:v>41178</c:v>
                </c:pt>
                <c:pt idx="207">
                  <c:v>41179</c:v>
                </c:pt>
                <c:pt idx="208">
                  <c:v>41180</c:v>
                </c:pt>
                <c:pt idx="209">
                  <c:v>41183</c:v>
                </c:pt>
                <c:pt idx="210">
                  <c:v>41184</c:v>
                </c:pt>
                <c:pt idx="211">
                  <c:v>41185</c:v>
                </c:pt>
                <c:pt idx="212">
                  <c:v>41186</c:v>
                </c:pt>
                <c:pt idx="213">
                  <c:v>41187</c:v>
                </c:pt>
                <c:pt idx="214">
                  <c:v>41190</c:v>
                </c:pt>
                <c:pt idx="215">
                  <c:v>41191</c:v>
                </c:pt>
                <c:pt idx="216">
                  <c:v>41192</c:v>
                </c:pt>
                <c:pt idx="217">
                  <c:v>41193</c:v>
                </c:pt>
                <c:pt idx="218">
                  <c:v>41194</c:v>
                </c:pt>
                <c:pt idx="219">
                  <c:v>41197</c:v>
                </c:pt>
                <c:pt idx="220">
                  <c:v>41198</c:v>
                </c:pt>
                <c:pt idx="221">
                  <c:v>41199</c:v>
                </c:pt>
                <c:pt idx="222">
                  <c:v>41200</c:v>
                </c:pt>
                <c:pt idx="223">
                  <c:v>41201</c:v>
                </c:pt>
                <c:pt idx="224">
                  <c:v>41204</c:v>
                </c:pt>
                <c:pt idx="225">
                  <c:v>41205</c:v>
                </c:pt>
                <c:pt idx="226">
                  <c:v>41206</c:v>
                </c:pt>
                <c:pt idx="227">
                  <c:v>41207</c:v>
                </c:pt>
                <c:pt idx="228">
                  <c:v>41208</c:v>
                </c:pt>
                <c:pt idx="229">
                  <c:v>41213</c:v>
                </c:pt>
                <c:pt idx="230">
                  <c:v>41214</c:v>
                </c:pt>
                <c:pt idx="231">
                  <c:v>41215</c:v>
                </c:pt>
                <c:pt idx="232">
                  <c:v>41218</c:v>
                </c:pt>
                <c:pt idx="233">
                  <c:v>41219</c:v>
                </c:pt>
                <c:pt idx="234">
                  <c:v>41220</c:v>
                </c:pt>
                <c:pt idx="235">
                  <c:v>41221</c:v>
                </c:pt>
                <c:pt idx="236">
                  <c:v>41222</c:v>
                </c:pt>
                <c:pt idx="237">
                  <c:v>41225</c:v>
                </c:pt>
                <c:pt idx="238">
                  <c:v>41226</c:v>
                </c:pt>
                <c:pt idx="239">
                  <c:v>41227</c:v>
                </c:pt>
                <c:pt idx="240">
                  <c:v>41228</c:v>
                </c:pt>
                <c:pt idx="241">
                  <c:v>41229</c:v>
                </c:pt>
                <c:pt idx="242">
                  <c:v>41232</c:v>
                </c:pt>
                <c:pt idx="243">
                  <c:v>41233</c:v>
                </c:pt>
                <c:pt idx="244">
                  <c:v>41234</c:v>
                </c:pt>
                <c:pt idx="245">
                  <c:v>41236</c:v>
                </c:pt>
                <c:pt idx="246">
                  <c:v>41239</c:v>
                </c:pt>
                <c:pt idx="247">
                  <c:v>41240</c:v>
                </c:pt>
                <c:pt idx="248">
                  <c:v>41241</c:v>
                </c:pt>
                <c:pt idx="249">
                  <c:v>41242</c:v>
                </c:pt>
                <c:pt idx="250">
                  <c:v>41243</c:v>
                </c:pt>
                <c:pt idx="251">
                  <c:v>41246</c:v>
                </c:pt>
                <c:pt idx="252">
                  <c:v>41247</c:v>
                </c:pt>
                <c:pt idx="253">
                  <c:v>41248</c:v>
                </c:pt>
                <c:pt idx="254">
                  <c:v>41249</c:v>
                </c:pt>
                <c:pt idx="255">
                  <c:v>41250</c:v>
                </c:pt>
                <c:pt idx="256">
                  <c:v>41253</c:v>
                </c:pt>
                <c:pt idx="257">
                  <c:v>41254</c:v>
                </c:pt>
                <c:pt idx="258">
                  <c:v>41255</c:v>
                </c:pt>
                <c:pt idx="259">
                  <c:v>41256</c:v>
                </c:pt>
                <c:pt idx="260">
                  <c:v>41257</c:v>
                </c:pt>
                <c:pt idx="261">
                  <c:v>41260</c:v>
                </c:pt>
                <c:pt idx="262">
                  <c:v>41261</c:v>
                </c:pt>
                <c:pt idx="263">
                  <c:v>41262</c:v>
                </c:pt>
                <c:pt idx="264">
                  <c:v>41263</c:v>
                </c:pt>
                <c:pt idx="265">
                  <c:v>41264</c:v>
                </c:pt>
                <c:pt idx="266">
                  <c:v>41267</c:v>
                </c:pt>
                <c:pt idx="267">
                  <c:v>41269</c:v>
                </c:pt>
                <c:pt idx="268">
                  <c:v>41270</c:v>
                </c:pt>
                <c:pt idx="269">
                  <c:v>41271</c:v>
                </c:pt>
                <c:pt idx="270">
                  <c:v>41274</c:v>
                </c:pt>
                <c:pt idx="271">
                  <c:v>41276</c:v>
                </c:pt>
                <c:pt idx="272">
                  <c:v>41277</c:v>
                </c:pt>
                <c:pt idx="273">
                  <c:v>41278</c:v>
                </c:pt>
                <c:pt idx="274">
                  <c:v>41281</c:v>
                </c:pt>
                <c:pt idx="275">
                  <c:v>41282</c:v>
                </c:pt>
                <c:pt idx="276">
                  <c:v>41283</c:v>
                </c:pt>
                <c:pt idx="277">
                  <c:v>41284</c:v>
                </c:pt>
                <c:pt idx="278">
                  <c:v>41285</c:v>
                </c:pt>
                <c:pt idx="279">
                  <c:v>41288</c:v>
                </c:pt>
                <c:pt idx="280">
                  <c:v>41289</c:v>
                </c:pt>
                <c:pt idx="281">
                  <c:v>41290</c:v>
                </c:pt>
                <c:pt idx="282">
                  <c:v>41291</c:v>
                </c:pt>
                <c:pt idx="283">
                  <c:v>41292</c:v>
                </c:pt>
                <c:pt idx="284">
                  <c:v>41296</c:v>
                </c:pt>
                <c:pt idx="285">
                  <c:v>41297</c:v>
                </c:pt>
                <c:pt idx="286">
                  <c:v>41298</c:v>
                </c:pt>
                <c:pt idx="287">
                  <c:v>41299</c:v>
                </c:pt>
                <c:pt idx="288">
                  <c:v>41302</c:v>
                </c:pt>
                <c:pt idx="289">
                  <c:v>41303</c:v>
                </c:pt>
                <c:pt idx="290">
                  <c:v>41304</c:v>
                </c:pt>
                <c:pt idx="291">
                  <c:v>41305</c:v>
                </c:pt>
                <c:pt idx="292">
                  <c:v>41306</c:v>
                </c:pt>
                <c:pt idx="293">
                  <c:v>41309</c:v>
                </c:pt>
                <c:pt idx="294">
                  <c:v>41310</c:v>
                </c:pt>
                <c:pt idx="295">
                  <c:v>41311</c:v>
                </c:pt>
                <c:pt idx="296">
                  <c:v>41312</c:v>
                </c:pt>
                <c:pt idx="297">
                  <c:v>41313</c:v>
                </c:pt>
                <c:pt idx="298">
                  <c:v>41316</c:v>
                </c:pt>
                <c:pt idx="299">
                  <c:v>41317</c:v>
                </c:pt>
                <c:pt idx="300">
                  <c:v>41318</c:v>
                </c:pt>
                <c:pt idx="301">
                  <c:v>41319</c:v>
                </c:pt>
                <c:pt idx="302">
                  <c:v>41320</c:v>
                </c:pt>
                <c:pt idx="303">
                  <c:v>41324</c:v>
                </c:pt>
                <c:pt idx="304">
                  <c:v>41325</c:v>
                </c:pt>
                <c:pt idx="305">
                  <c:v>41326</c:v>
                </c:pt>
                <c:pt idx="306">
                  <c:v>41327</c:v>
                </c:pt>
                <c:pt idx="307">
                  <c:v>41330</c:v>
                </c:pt>
                <c:pt idx="308">
                  <c:v>41331</c:v>
                </c:pt>
                <c:pt idx="309">
                  <c:v>41332</c:v>
                </c:pt>
                <c:pt idx="310">
                  <c:v>41333</c:v>
                </c:pt>
                <c:pt idx="311">
                  <c:v>41334</c:v>
                </c:pt>
                <c:pt idx="312">
                  <c:v>41337</c:v>
                </c:pt>
                <c:pt idx="313">
                  <c:v>41338</c:v>
                </c:pt>
                <c:pt idx="314">
                  <c:v>41339</c:v>
                </c:pt>
                <c:pt idx="315">
                  <c:v>41340</c:v>
                </c:pt>
                <c:pt idx="316">
                  <c:v>41341</c:v>
                </c:pt>
                <c:pt idx="317">
                  <c:v>41344</c:v>
                </c:pt>
                <c:pt idx="318">
                  <c:v>41345</c:v>
                </c:pt>
                <c:pt idx="319">
                  <c:v>41346</c:v>
                </c:pt>
                <c:pt idx="320">
                  <c:v>41347</c:v>
                </c:pt>
                <c:pt idx="321">
                  <c:v>41348</c:v>
                </c:pt>
                <c:pt idx="322">
                  <c:v>41351</c:v>
                </c:pt>
                <c:pt idx="323">
                  <c:v>41352</c:v>
                </c:pt>
                <c:pt idx="324">
                  <c:v>41353</c:v>
                </c:pt>
                <c:pt idx="325">
                  <c:v>41354</c:v>
                </c:pt>
                <c:pt idx="326">
                  <c:v>41355</c:v>
                </c:pt>
                <c:pt idx="327">
                  <c:v>41358</c:v>
                </c:pt>
                <c:pt idx="328">
                  <c:v>41359</c:v>
                </c:pt>
                <c:pt idx="329">
                  <c:v>41360</c:v>
                </c:pt>
                <c:pt idx="330">
                  <c:v>41361</c:v>
                </c:pt>
                <c:pt idx="331">
                  <c:v>41365</c:v>
                </c:pt>
                <c:pt idx="332">
                  <c:v>41366</c:v>
                </c:pt>
                <c:pt idx="333">
                  <c:v>41367</c:v>
                </c:pt>
                <c:pt idx="334">
                  <c:v>41368</c:v>
                </c:pt>
                <c:pt idx="335">
                  <c:v>41369</c:v>
                </c:pt>
                <c:pt idx="336">
                  <c:v>41372</c:v>
                </c:pt>
                <c:pt idx="337">
                  <c:v>41373</c:v>
                </c:pt>
                <c:pt idx="338">
                  <c:v>41374</c:v>
                </c:pt>
                <c:pt idx="339">
                  <c:v>41375</c:v>
                </c:pt>
                <c:pt idx="340">
                  <c:v>41376</c:v>
                </c:pt>
                <c:pt idx="341">
                  <c:v>41379</c:v>
                </c:pt>
                <c:pt idx="342">
                  <c:v>41380</c:v>
                </c:pt>
                <c:pt idx="343">
                  <c:v>41381</c:v>
                </c:pt>
                <c:pt idx="344">
                  <c:v>41382</c:v>
                </c:pt>
                <c:pt idx="345">
                  <c:v>41383</c:v>
                </c:pt>
                <c:pt idx="346">
                  <c:v>41386</c:v>
                </c:pt>
                <c:pt idx="347">
                  <c:v>41387</c:v>
                </c:pt>
                <c:pt idx="348">
                  <c:v>41388</c:v>
                </c:pt>
                <c:pt idx="349">
                  <c:v>41389</c:v>
                </c:pt>
                <c:pt idx="350">
                  <c:v>41390</c:v>
                </c:pt>
                <c:pt idx="351">
                  <c:v>41393</c:v>
                </c:pt>
                <c:pt idx="352">
                  <c:v>41394</c:v>
                </c:pt>
                <c:pt idx="353">
                  <c:v>41395</c:v>
                </c:pt>
                <c:pt idx="354">
                  <c:v>41396</c:v>
                </c:pt>
                <c:pt idx="355">
                  <c:v>41397</c:v>
                </c:pt>
                <c:pt idx="356">
                  <c:v>41400</c:v>
                </c:pt>
                <c:pt idx="357">
                  <c:v>41401</c:v>
                </c:pt>
                <c:pt idx="358">
                  <c:v>41402</c:v>
                </c:pt>
                <c:pt idx="359">
                  <c:v>41403</c:v>
                </c:pt>
                <c:pt idx="360">
                  <c:v>41404</c:v>
                </c:pt>
                <c:pt idx="361">
                  <c:v>41407</c:v>
                </c:pt>
                <c:pt idx="362">
                  <c:v>41408</c:v>
                </c:pt>
                <c:pt idx="363">
                  <c:v>41409</c:v>
                </c:pt>
                <c:pt idx="364">
                  <c:v>41410</c:v>
                </c:pt>
                <c:pt idx="365">
                  <c:v>41411</c:v>
                </c:pt>
                <c:pt idx="366">
                  <c:v>41414</c:v>
                </c:pt>
                <c:pt idx="367">
                  <c:v>41415</c:v>
                </c:pt>
                <c:pt idx="368">
                  <c:v>41416</c:v>
                </c:pt>
                <c:pt idx="369">
                  <c:v>41417</c:v>
                </c:pt>
                <c:pt idx="370">
                  <c:v>41418</c:v>
                </c:pt>
                <c:pt idx="371">
                  <c:v>41422</c:v>
                </c:pt>
                <c:pt idx="372">
                  <c:v>41423</c:v>
                </c:pt>
                <c:pt idx="373">
                  <c:v>41424</c:v>
                </c:pt>
                <c:pt idx="374">
                  <c:v>41425</c:v>
                </c:pt>
                <c:pt idx="375">
                  <c:v>41428</c:v>
                </c:pt>
                <c:pt idx="376">
                  <c:v>41429</c:v>
                </c:pt>
                <c:pt idx="377">
                  <c:v>41430</c:v>
                </c:pt>
                <c:pt idx="378">
                  <c:v>41431</c:v>
                </c:pt>
                <c:pt idx="379">
                  <c:v>41432</c:v>
                </c:pt>
                <c:pt idx="380">
                  <c:v>41435</c:v>
                </c:pt>
                <c:pt idx="381">
                  <c:v>41436</c:v>
                </c:pt>
                <c:pt idx="382">
                  <c:v>41437</c:v>
                </c:pt>
                <c:pt idx="383">
                  <c:v>41438</c:v>
                </c:pt>
                <c:pt idx="384">
                  <c:v>41439</c:v>
                </c:pt>
                <c:pt idx="385">
                  <c:v>41442</c:v>
                </c:pt>
                <c:pt idx="386">
                  <c:v>41443</c:v>
                </c:pt>
                <c:pt idx="387">
                  <c:v>41444</c:v>
                </c:pt>
                <c:pt idx="388">
                  <c:v>41445</c:v>
                </c:pt>
                <c:pt idx="389">
                  <c:v>41446</c:v>
                </c:pt>
                <c:pt idx="390">
                  <c:v>41449</c:v>
                </c:pt>
                <c:pt idx="391">
                  <c:v>41450</c:v>
                </c:pt>
                <c:pt idx="392">
                  <c:v>41451</c:v>
                </c:pt>
                <c:pt idx="393">
                  <c:v>41452</c:v>
                </c:pt>
                <c:pt idx="394">
                  <c:v>41453</c:v>
                </c:pt>
                <c:pt idx="395">
                  <c:v>41456</c:v>
                </c:pt>
                <c:pt idx="396">
                  <c:v>41457</c:v>
                </c:pt>
                <c:pt idx="397">
                  <c:v>41458</c:v>
                </c:pt>
                <c:pt idx="398">
                  <c:v>41460</c:v>
                </c:pt>
                <c:pt idx="399">
                  <c:v>41463</c:v>
                </c:pt>
                <c:pt idx="400">
                  <c:v>41464</c:v>
                </c:pt>
                <c:pt idx="401">
                  <c:v>41465</c:v>
                </c:pt>
                <c:pt idx="402">
                  <c:v>41466</c:v>
                </c:pt>
                <c:pt idx="403">
                  <c:v>41467</c:v>
                </c:pt>
                <c:pt idx="404">
                  <c:v>41470</c:v>
                </c:pt>
                <c:pt idx="405">
                  <c:v>41471</c:v>
                </c:pt>
                <c:pt idx="406">
                  <c:v>41472</c:v>
                </c:pt>
                <c:pt idx="407">
                  <c:v>41473</c:v>
                </c:pt>
                <c:pt idx="408">
                  <c:v>41474</c:v>
                </c:pt>
                <c:pt idx="409">
                  <c:v>41477</c:v>
                </c:pt>
                <c:pt idx="410">
                  <c:v>41478</c:v>
                </c:pt>
                <c:pt idx="411">
                  <c:v>41479</c:v>
                </c:pt>
                <c:pt idx="412">
                  <c:v>41480</c:v>
                </c:pt>
                <c:pt idx="413">
                  <c:v>41481</c:v>
                </c:pt>
                <c:pt idx="414">
                  <c:v>41484</c:v>
                </c:pt>
                <c:pt idx="415">
                  <c:v>41485</c:v>
                </c:pt>
                <c:pt idx="416">
                  <c:v>41486</c:v>
                </c:pt>
                <c:pt idx="417">
                  <c:v>41487</c:v>
                </c:pt>
                <c:pt idx="418">
                  <c:v>41488</c:v>
                </c:pt>
                <c:pt idx="419">
                  <c:v>41491</c:v>
                </c:pt>
                <c:pt idx="420">
                  <c:v>41492</c:v>
                </c:pt>
                <c:pt idx="421">
                  <c:v>41493</c:v>
                </c:pt>
                <c:pt idx="422">
                  <c:v>41494</c:v>
                </c:pt>
                <c:pt idx="423">
                  <c:v>41495</c:v>
                </c:pt>
                <c:pt idx="424">
                  <c:v>41498</c:v>
                </c:pt>
                <c:pt idx="425">
                  <c:v>41499</c:v>
                </c:pt>
                <c:pt idx="426">
                  <c:v>41500</c:v>
                </c:pt>
                <c:pt idx="427">
                  <c:v>41501</c:v>
                </c:pt>
                <c:pt idx="428">
                  <c:v>41502</c:v>
                </c:pt>
                <c:pt idx="429">
                  <c:v>41505</c:v>
                </c:pt>
                <c:pt idx="430">
                  <c:v>41506</c:v>
                </c:pt>
                <c:pt idx="431">
                  <c:v>41507</c:v>
                </c:pt>
                <c:pt idx="432">
                  <c:v>41508</c:v>
                </c:pt>
                <c:pt idx="433">
                  <c:v>41509</c:v>
                </c:pt>
                <c:pt idx="434">
                  <c:v>41512</c:v>
                </c:pt>
                <c:pt idx="435">
                  <c:v>41513</c:v>
                </c:pt>
                <c:pt idx="436">
                  <c:v>41514</c:v>
                </c:pt>
                <c:pt idx="437">
                  <c:v>41515</c:v>
                </c:pt>
                <c:pt idx="438">
                  <c:v>41516</c:v>
                </c:pt>
                <c:pt idx="439">
                  <c:v>41520</c:v>
                </c:pt>
                <c:pt idx="440">
                  <c:v>41521</c:v>
                </c:pt>
                <c:pt idx="441">
                  <c:v>41522</c:v>
                </c:pt>
                <c:pt idx="442">
                  <c:v>41523</c:v>
                </c:pt>
                <c:pt idx="443">
                  <c:v>41526</c:v>
                </c:pt>
                <c:pt idx="444">
                  <c:v>41527</c:v>
                </c:pt>
                <c:pt idx="445">
                  <c:v>41528</c:v>
                </c:pt>
                <c:pt idx="446">
                  <c:v>41529</c:v>
                </c:pt>
                <c:pt idx="447">
                  <c:v>41530</c:v>
                </c:pt>
                <c:pt idx="448">
                  <c:v>41533</c:v>
                </c:pt>
                <c:pt idx="449">
                  <c:v>41534</c:v>
                </c:pt>
                <c:pt idx="450">
                  <c:v>41535</c:v>
                </c:pt>
                <c:pt idx="451">
                  <c:v>41536</c:v>
                </c:pt>
                <c:pt idx="452">
                  <c:v>41537</c:v>
                </c:pt>
                <c:pt idx="453">
                  <c:v>41540</c:v>
                </c:pt>
                <c:pt idx="454">
                  <c:v>41541</c:v>
                </c:pt>
                <c:pt idx="455">
                  <c:v>41542</c:v>
                </c:pt>
                <c:pt idx="456">
                  <c:v>41543</c:v>
                </c:pt>
                <c:pt idx="457">
                  <c:v>41544</c:v>
                </c:pt>
                <c:pt idx="458">
                  <c:v>41547</c:v>
                </c:pt>
                <c:pt idx="459">
                  <c:v>41548</c:v>
                </c:pt>
                <c:pt idx="460">
                  <c:v>41549</c:v>
                </c:pt>
                <c:pt idx="461">
                  <c:v>41550</c:v>
                </c:pt>
                <c:pt idx="462">
                  <c:v>41551</c:v>
                </c:pt>
                <c:pt idx="463">
                  <c:v>41554</c:v>
                </c:pt>
                <c:pt idx="464">
                  <c:v>41555</c:v>
                </c:pt>
                <c:pt idx="465">
                  <c:v>41556</c:v>
                </c:pt>
                <c:pt idx="466">
                  <c:v>41557</c:v>
                </c:pt>
                <c:pt idx="467">
                  <c:v>41558</c:v>
                </c:pt>
                <c:pt idx="468">
                  <c:v>41561</c:v>
                </c:pt>
                <c:pt idx="469">
                  <c:v>41562</c:v>
                </c:pt>
                <c:pt idx="470">
                  <c:v>41563</c:v>
                </c:pt>
                <c:pt idx="471">
                  <c:v>41564</c:v>
                </c:pt>
                <c:pt idx="472">
                  <c:v>41565</c:v>
                </c:pt>
                <c:pt idx="473">
                  <c:v>41568</c:v>
                </c:pt>
                <c:pt idx="474">
                  <c:v>41569</c:v>
                </c:pt>
                <c:pt idx="475">
                  <c:v>41570</c:v>
                </c:pt>
                <c:pt idx="476">
                  <c:v>41571</c:v>
                </c:pt>
                <c:pt idx="477">
                  <c:v>41572</c:v>
                </c:pt>
                <c:pt idx="478">
                  <c:v>41575</c:v>
                </c:pt>
                <c:pt idx="479">
                  <c:v>41576</c:v>
                </c:pt>
                <c:pt idx="480">
                  <c:v>41577</c:v>
                </c:pt>
                <c:pt idx="481">
                  <c:v>41578</c:v>
                </c:pt>
                <c:pt idx="482">
                  <c:v>41579</c:v>
                </c:pt>
                <c:pt idx="483">
                  <c:v>41582</c:v>
                </c:pt>
                <c:pt idx="484">
                  <c:v>41583</c:v>
                </c:pt>
                <c:pt idx="485">
                  <c:v>41584</c:v>
                </c:pt>
                <c:pt idx="486">
                  <c:v>41585</c:v>
                </c:pt>
                <c:pt idx="487">
                  <c:v>41586</c:v>
                </c:pt>
                <c:pt idx="488">
                  <c:v>41589</c:v>
                </c:pt>
                <c:pt idx="489">
                  <c:v>41590</c:v>
                </c:pt>
                <c:pt idx="490">
                  <c:v>41591</c:v>
                </c:pt>
                <c:pt idx="491">
                  <c:v>41592</c:v>
                </c:pt>
                <c:pt idx="492">
                  <c:v>41593</c:v>
                </c:pt>
                <c:pt idx="493">
                  <c:v>41596</c:v>
                </c:pt>
                <c:pt idx="494">
                  <c:v>41597</c:v>
                </c:pt>
                <c:pt idx="495">
                  <c:v>41598</c:v>
                </c:pt>
                <c:pt idx="496">
                  <c:v>41599</c:v>
                </c:pt>
                <c:pt idx="497">
                  <c:v>41600</c:v>
                </c:pt>
                <c:pt idx="498">
                  <c:v>41603</c:v>
                </c:pt>
                <c:pt idx="499">
                  <c:v>41604</c:v>
                </c:pt>
                <c:pt idx="500">
                  <c:v>41605</c:v>
                </c:pt>
                <c:pt idx="501">
                  <c:v>41607</c:v>
                </c:pt>
                <c:pt idx="502">
                  <c:v>41610</c:v>
                </c:pt>
                <c:pt idx="503">
                  <c:v>41611</c:v>
                </c:pt>
                <c:pt idx="504">
                  <c:v>41612</c:v>
                </c:pt>
                <c:pt idx="505">
                  <c:v>41613</c:v>
                </c:pt>
                <c:pt idx="506">
                  <c:v>41614</c:v>
                </c:pt>
                <c:pt idx="507">
                  <c:v>41617</c:v>
                </c:pt>
                <c:pt idx="508">
                  <c:v>41618</c:v>
                </c:pt>
                <c:pt idx="509">
                  <c:v>41619</c:v>
                </c:pt>
                <c:pt idx="510">
                  <c:v>41620</c:v>
                </c:pt>
                <c:pt idx="511">
                  <c:v>41621</c:v>
                </c:pt>
                <c:pt idx="512">
                  <c:v>41624</c:v>
                </c:pt>
                <c:pt idx="513">
                  <c:v>41625</c:v>
                </c:pt>
                <c:pt idx="514">
                  <c:v>41626</c:v>
                </c:pt>
                <c:pt idx="515">
                  <c:v>41627</c:v>
                </c:pt>
                <c:pt idx="516">
                  <c:v>41628</c:v>
                </c:pt>
                <c:pt idx="517">
                  <c:v>41631</c:v>
                </c:pt>
                <c:pt idx="518">
                  <c:v>41632</c:v>
                </c:pt>
                <c:pt idx="519">
                  <c:v>41634</c:v>
                </c:pt>
                <c:pt idx="520">
                  <c:v>41635</c:v>
                </c:pt>
                <c:pt idx="521">
                  <c:v>41638</c:v>
                </c:pt>
                <c:pt idx="522">
                  <c:v>41639</c:v>
                </c:pt>
                <c:pt idx="523">
                  <c:v>41641</c:v>
                </c:pt>
                <c:pt idx="524">
                  <c:v>41642</c:v>
                </c:pt>
                <c:pt idx="525">
                  <c:v>41645</c:v>
                </c:pt>
                <c:pt idx="526">
                  <c:v>41646</c:v>
                </c:pt>
                <c:pt idx="527">
                  <c:v>41647</c:v>
                </c:pt>
                <c:pt idx="528">
                  <c:v>41648</c:v>
                </c:pt>
                <c:pt idx="529">
                  <c:v>41649</c:v>
                </c:pt>
                <c:pt idx="530">
                  <c:v>41652</c:v>
                </c:pt>
                <c:pt idx="531">
                  <c:v>41653</c:v>
                </c:pt>
                <c:pt idx="532">
                  <c:v>41654</c:v>
                </c:pt>
                <c:pt idx="533">
                  <c:v>41655</c:v>
                </c:pt>
                <c:pt idx="534">
                  <c:v>41656</c:v>
                </c:pt>
                <c:pt idx="535">
                  <c:v>41660</c:v>
                </c:pt>
                <c:pt idx="536">
                  <c:v>41661</c:v>
                </c:pt>
                <c:pt idx="537">
                  <c:v>41662</c:v>
                </c:pt>
                <c:pt idx="538">
                  <c:v>41663</c:v>
                </c:pt>
                <c:pt idx="539">
                  <c:v>41666</c:v>
                </c:pt>
                <c:pt idx="540">
                  <c:v>41667</c:v>
                </c:pt>
                <c:pt idx="541">
                  <c:v>41668</c:v>
                </c:pt>
                <c:pt idx="542">
                  <c:v>41669</c:v>
                </c:pt>
                <c:pt idx="543">
                  <c:v>41670</c:v>
                </c:pt>
                <c:pt idx="544">
                  <c:v>41673</c:v>
                </c:pt>
                <c:pt idx="545">
                  <c:v>41674</c:v>
                </c:pt>
                <c:pt idx="546">
                  <c:v>41675</c:v>
                </c:pt>
                <c:pt idx="547">
                  <c:v>41676</c:v>
                </c:pt>
                <c:pt idx="548">
                  <c:v>41677</c:v>
                </c:pt>
                <c:pt idx="549">
                  <c:v>41680</c:v>
                </c:pt>
                <c:pt idx="550">
                  <c:v>41681</c:v>
                </c:pt>
                <c:pt idx="551">
                  <c:v>41682</c:v>
                </c:pt>
                <c:pt idx="552">
                  <c:v>41683</c:v>
                </c:pt>
                <c:pt idx="553">
                  <c:v>41684</c:v>
                </c:pt>
                <c:pt idx="554">
                  <c:v>41688</c:v>
                </c:pt>
                <c:pt idx="555">
                  <c:v>41689</c:v>
                </c:pt>
                <c:pt idx="556">
                  <c:v>41690</c:v>
                </c:pt>
                <c:pt idx="557">
                  <c:v>41691</c:v>
                </c:pt>
                <c:pt idx="558">
                  <c:v>41694</c:v>
                </c:pt>
                <c:pt idx="559">
                  <c:v>41695</c:v>
                </c:pt>
                <c:pt idx="560">
                  <c:v>41696</c:v>
                </c:pt>
                <c:pt idx="561">
                  <c:v>41697</c:v>
                </c:pt>
                <c:pt idx="562">
                  <c:v>41698</c:v>
                </c:pt>
                <c:pt idx="563">
                  <c:v>41701</c:v>
                </c:pt>
                <c:pt idx="564">
                  <c:v>41702</c:v>
                </c:pt>
                <c:pt idx="565">
                  <c:v>41703</c:v>
                </c:pt>
                <c:pt idx="566">
                  <c:v>41704</c:v>
                </c:pt>
                <c:pt idx="567">
                  <c:v>41705</c:v>
                </c:pt>
                <c:pt idx="568">
                  <c:v>41708</c:v>
                </c:pt>
                <c:pt idx="569">
                  <c:v>41709</c:v>
                </c:pt>
                <c:pt idx="570">
                  <c:v>41710</c:v>
                </c:pt>
                <c:pt idx="571">
                  <c:v>41711</c:v>
                </c:pt>
                <c:pt idx="572">
                  <c:v>41712</c:v>
                </c:pt>
                <c:pt idx="573">
                  <c:v>41715</c:v>
                </c:pt>
                <c:pt idx="574">
                  <c:v>41716</c:v>
                </c:pt>
                <c:pt idx="575">
                  <c:v>41717</c:v>
                </c:pt>
                <c:pt idx="576">
                  <c:v>41718</c:v>
                </c:pt>
                <c:pt idx="577">
                  <c:v>41719</c:v>
                </c:pt>
                <c:pt idx="578">
                  <c:v>41722</c:v>
                </c:pt>
                <c:pt idx="579">
                  <c:v>41723</c:v>
                </c:pt>
                <c:pt idx="580">
                  <c:v>41724</c:v>
                </c:pt>
                <c:pt idx="581">
                  <c:v>41725</c:v>
                </c:pt>
                <c:pt idx="582">
                  <c:v>41726</c:v>
                </c:pt>
                <c:pt idx="583">
                  <c:v>41729</c:v>
                </c:pt>
                <c:pt idx="584">
                  <c:v>41730</c:v>
                </c:pt>
                <c:pt idx="585">
                  <c:v>41731</c:v>
                </c:pt>
                <c:pt idx="586">
                  <c:v>41732</c:v>
                </c:pt>
                <c:pt idx="587">
                  <c:v>41733</c:v>
                </c:pt>
                <c:pt idx="588">
                  <c:v>41736</c:v>
                </c:pt>
                <c:pt idx="589">
                  <c:v>41737</c:v>
                </c:pt>
                <c:pt idx="590">
                  <c:v>41738</c:v>
                </c:pt>
                <c:pt idx="591">
                  <c:v>41739</c:v>
                </c:pt>
                <c:pt idx="592">
                  <c:v>41740</c:v>
                </c:pt>
                <c:pt idx="593">
                  <c:v>41743</c:v>
                </c:pt>
                <c:pt idx="594">
                  <c:v>41744</c:v>
                </c:pt>
                <c:pt idx="595">
                  <c:v>41745</c:v>
                </c:pt>
                <c:pt idx="596">
                  <c:v>41746</c:v>
                </c:pt>
                <c:pt idx="597">
                  <c:v>41750</c:v>
                </c:pt>
                <c:pt idx="598">
                  <c:v>41751</c:v>
                </c:pt>
                <c:pt idx="599">
                  <c:v>41752</c:v>
                </c:pt>
                <c:pt idx="600">
                  <c:v>41753</c:v>
                </c:pt>
                <c:pt idx="601">
                  <c:v>41754</c:v>
                </c:pt>
                <c:pt idx="602">
                  <c:v>41757</c:v>
                </c:pt>
                <c:pt idx="603">
                  <c:v>41758</c:v>
                </c:pt>
                <c:pt idx="604">
                  <c:v>41759</c:v>
                </c:pt>
                <c:pt idx="605">
                  <c:v>41760</c:v>
                </c:pt>
                <c:pt idx="606">
                  <c:v>41761</c:v>
                </c:pt>
                <c:pt idx="607">
                  <c:v>41764</c:v>
                </c:pt>
                <c:pt idx="608">
                  <c:v>41765</c:v>
                </c:pt>
                <c:pt idx="609">
                  <c:v>41766</c:v>
                </c:pt>
                <c:pt idx="610">
                  <c:v>41767</c:v>
                </c:pt>
                <c:pt idx="611">
                  <c:v>41768</c:v>
                </c:pt>
                <c:pt idx="612">
                  <c:v>41771</c:v>
                </c:pt>
                <c:pt idx="613">
                  <c:v>41772</c:v>
                </c:pt>
                <c:pt idx="614">
                  <c:v>41773</c:v>
                </c:pt>
                <c:pt idx="615">
                  <c:v>41774</c:v>
                </c:pt>
                <c:pt idx="616">
                  <c:v>41775</c:v>
                </c:pt>
                <c:pt idx="617">
                  <c:v>41778</c:v>
                </c:pt>
                <c:pt idx="618">
                  <c:v>41779</c:v>
                </c:pt>
                <c:pt idx="619">
                  <c:v>41780</c:v>
                </c:pt>
                <c:pt idx="620">
                  <c:v>41781</c:v>
                </c:pt>
                <c:pt idx="621">
                  <c:v>41782</c:v>
                </c:pt>
                <c:pt idx="622">
                  <c:v>41786</c:v>
                </c:pt>
                <c:pt idx="623">
                  <c:v>41787</c:v>
                </c:pt>
                <c:pt idx="624">
                  <c:v>41788</c:v>
                </c:pt>
                <c:pt idx="625">
                  <c:v>41789</c:v>
                </c:pt>
                <c:pt idx="626">
                  <c:v>41792</c:v>
                </c:pt>
                <c:pt idx="627">
                  <c:v>41793</c:v>
                </c:pt>
                <c:pt idx="628">
                  <c:v>41794</c:v>
                </c:pt>
                <c:pt idx="629">
                  <c:v>41795</c:v>
                </c:pt>
                <c:pt idx="630">
                  <c:v>41796</c:v>
                </c:pt>
                <c:pt idx="631">
                  <c:v>41799</c:v>
                </c:pt>
                <c:pt idx="632">
                  <c:v>41800</c:v>
                </c:pt>
                <c:pt idx="633">
                  <c:v>41801</c:v>
                </c:pt>
                <c:pt idx="634">
                  <c:v>41802</c:v>
                </c:pt>
                <c:pt idx="635">
                  <c:v>41803</c:v>
                </c:pt>
                <c:pt idx="636">
                  <c:v>41806</c:v>
                </c:pt>
                <c:pt idx="637">
                  <c:v>41807</c:v>
                </c:pt>
                <c:pt idx="638">
                  <c:v>41808</c:v>
                </c:pt>
                <c:pt idx="639">
                  <c:v>41809</c:v>
                </c:pt>
                <c:pt idx="640">
                  <c:v>41810</c:v>
                </c:pt>
                <c:pt idx="641">
                  <c:v>41813</c:v>
                </c:pt>
                <c:pt idx="642">
                  <c:v>41814</c:v>
                </c:pt>
                <c:pt idx="643">
                  <c:v>41815</c:v>
                </c:pt>
                <c:pt idx="644">
                  <c:v>41816</c:v>
                </c:pt>
                <c:pt idx="645">
                  <c:v>41817</c:v>
                </c:pt>
                <c:pt idx="646">
                  <c:v>41820</c:v>
                </c:pt>
                <c:pt idx="647">
                  <c:v>41821</c:v>
                </c:pt>
                <c:pt idx="648">
                  <c:v>41822</c:v>
                </c:pt>
                <c:pt idx="649">
                  <c:v>41823</c:v>
                </c:pt>
                <c:pt idx="650">
                  <c:v>41827</c:v>
                </c:pt>
                <c:pt idx="651">
                  <c:v>41828</c:v>
                </c:pt>
                <c:pt idx="652">
                  <c:v>41829</c:v>
                </c:pt>
                <c:pt idx="653">
                  <c:v>41830</c:v>
                </c:pt>
                <c:pt idx="654">
                  <c:v>41831</c:v>
                </c:pt>
                <c:pt idx="655">
                  <c:v>41834</c:v>
                </c:pt>
                <c:pt idx="656">
                  <c:v>41835</c:v>
                </c:pt>
                <c:pt idx="657">
                  <c:v>41836</c:v>
                </c:pt>
                <c:pt idx="658">
                  <c:v>41837</c:v>
                </c:pt>
                <c:pt idx="659">
                  <c:v>41838</c:v>
                </c:pt>
                <c:pt idx="660">
                  <c:v>41841</c:v>
                </c:pt>
                <c:pt idx="661">
                  <c:v>41842</c:v>
                </c:pt>
                <c:pt idx="662">
                  <c:v>41843</c:v>
                </c:pt>
                <c:pt idx="663">
                  <c:v>41844</c:v>
                </c:pt>
                <c:pt idx="664">
                  <c:v>41845</c:v>
                </c:pt>
                <c:pt idx="665">
                  <c:v>41848</c:v>
                </c:pt>
                <c:pt idx="666">
                  <c:v>41849</c:v>
                </c:pt>
                <c:pt idx="667">
                  <c:v>41850</c:v>
                </c:pt>
                <c:pt idx="668">
                  <c:v>41851</c:v>
                </c:pt>
                <c:pt idx="669">
                  <c:v>41852</c:v>
                </c:pt>
                <c:pt idx="670">
                  <c:v>41855</c:v>
                </c:pt>
                <c:pt idx="671">
                  <c:v>41856</c:v>
                </c:pt>
                <c:pt idx="672">
                  <c:v>41857</c:v>
                </c:pt>
                <c:pt idx="673">
                  <c:v>41858</c:v>
                </c:pt>
                <c:pt idx="674">
                  <c:v>41859</c:v>
                </c:pt>
                <c:pt idx="675">
                  <c:v>41862</c:v>
                </c:pt>
                <c:pt idx="676">
                  <c:v>41863</c:v>
                </c:pt>
                <c:pt idx="677">
                  <c:v>41864</c:v>
                </c:pt>
                <c:pt idx="678">
                  <c:v>41865</c:v>
                </c:pt>
                <c:pt idx="679">
                  <c:v>41866</c:v>
                </c:pt>
                <c:pt idx="680">
                  <c:v>41869</c:v>
                </c:pt>
                <c:pt idx="681">
                  <c:v>41870</c:v>
                </c:pt>
                <c:pt idx="682">
                  <c:v>41871</c:v>
                </c:pt>
                <c:pt idx="683">
                  <c:v>41872</c:v>
                </c:pt>
                <c:pt idx="684">
                  <c:v>41873</c:v>
                </c:pt>
                <c:pt idx="685">
                  <c:v>41876</c:v>
                </c:pt>
                <c:pt idx="686">
                  <c:v>41877</c:v>
                </c:pt>
                <c:pt idx="687">
                  <c:v>41878</c:v>
                </c:pt>
                <c:pt idx="688">
                  <c:v>41879</c:v>
                </c:pt>
                <c:pt idx="689">
                  <c:v>41880</c:v>
                </c:pt>
                <c:pt idx="690">
                  <c:v>41884</c:v>
                </c:pt>
                <c:pt idx="691">
                  <c:v>41885</c:v>
                </c:pt>
                <c:pt idx="692">
                  <c:v>41886</c:v>
                </c:pt>
                <c:pt idx="693">
                  <c:v>41887</c:v>
                </c:pt>
                <c:pt idx="694">
                  <c:v>41890</c:v>
                </c:pt>
                <c:pt idx="695">
                  <c:v>41891</c:v>
                </c:pt>
                <c:pt idx="696">
                  <c:v>41892</c:v>
                </c:pt>
                <c:pt idx="697">
                  <c:v>41893</c:v>
                </c:pt>
                <c:pt idx="698">
                  <c:v>41894</c:v>
                </c:pt>
                <c:pt idx="699">
                  <c:v>41897</c:v>
                </c:pt>
                <c:pt idx="700">
                  <c:v>41898</c:v>
                </c:pt>
                <c:pt idx="701">
                  <c:v>41899</c:v>
                </c:pt>
                <c:pt idx="702">
                  <c:v>41900</c:v>
                </c:pt>
                <c:pt idx="703">
                  <c:v>41901</c:v>
                </c:pt>
                <c:pt idx="704">
                  <c:v>41904</c:v>
                </c:pt>
                <c:pt idx="705">
                  <c:v>41905</c:v>
                </c:pt>
                <c:pt idx="706">
                  <c:v>41906</c:v>
                </c:pt>
                <c:pt idx="707">
                  <c:v>41907</c:v>
                </c:pt>
                <c:pt idx="708">
                  <c:v>41908</c:v>
                </c:pt>
                <c:pt idx="709">
                  <c:v>41911</c:v>
                </c:pt>
                <c:pt idx="710">
                  <c:v>41912</c:v>
                </c:pt>
                <c:pt idx="711">
                  <c:v>41913</c:v>
                </c:pt>
                <c:pt idx="712">
                  <c:v>41914</c:v>
                </c:pt>
                <c:pt idx="713">
                  <c:v>41915</c:v>
                </c:pt>
                <c:pt idx="714">
                  <c:v>41918</c:v>
                </c:pt>
                <c:pt idx="715">
                  <c:v>41919</c:v>
                </c:pt>
                <c:pt idx="716">
                  <c:v>41920</c:v>
                </c:pt>
                <c:pt idx="717">
                  <c:v>41921</c:v>
                </c:pt>
                <c:pt idx="718">
                  <c:v>41922</c:v>
                </c:pt>
                <c:pt idx="719">
                  <c:v>41925</c:v>
                </c:pt>
                <c:pt idx="720">
                  <c:v>41926</c:v>
                </c:pt>
                <c:pt idx="721">
                  <c:v>41927</c:v>
                </c:pt>
                <c:pt idx="722">
                  <c:v>41928</c:v>
                </c:pt>
                <c:pt idx="723">
                  <c:v>41929</c:v>
                </c:pt>
                <c:pt idx="724">
                  <c:v>41932</c:v>
                </c:pt>
                <c:pt idx="725">
                  <c:v>41933</c:v>
                </c:pt>
                <c:pt idx="726">
                  <c:v>41934</c:v>
                </c:pt>
                <c:pt idx="727">
                  <c:v>41935</c:v>
                </c:pt>
                <c:pt idx="728">
                  <c:v>41936</c:v>
                </c:pt>
                <c:pt idx="729">
                  <c:v>41939</c:v>
                </c:pt>
                <c:pt idx="730">
                  <c:v>41940</c:v>
                </c:pt>
                <c:pt idx="731">
                  <c:v>41941</c:v>
                </c:pt>
                <c:pt idx="732">
                  <c:v>41942</c:v>
                </c:pt>
                <c:pt idx="733">
                  <c:v>41943</c:v>
                </c:pt>
                <c:pt idx="734">
                  <c:v>41946</c:v>
                </c:pt>
                <c:pt idx="735">
                  <c:v>41947</c:v>
                </c:pt>
                <c:pt idx="736">
                  <c:v>41948</c:v>
                </c:pt>
                <c:pt idx="737">
                  <c:v>41949</c:v>
                </c:pt>
                <c:pt idx="738">
                  <c:v>41950</c:v>
                </c:pt>
                <c:pt idx="739">
                  <c:v>41953</c:v>
                </c:pt>
                <c:pt idx="740">
                  <c:v>41954</c:v>
                </c:pt>
                <c:pt idx="741">
                  <c:v>41955</c:v>
                </c:pt>
                <c:pt idx="742">
                  <c:v>41956</c:v>
                </c:pt>
                <c:pt idx="743">
                  <c:v>41957</c:v>
                </c:pt>
                <c:pt idx="744">
                  <c:v>41960</c:v>
                </c:pt>
                <c:pt idx="745">
                  <c:v>41961</c:v>
                </c:pt>
                <c:pt idx="746">
                  <c:v>41962</c:v>
                </c:pt>
                <c:pt idx="747">
                  <c:v>41963</c:v>
                </c:pt>
                <c:pt idx="748">
                  <c:v>41964</c:v>
                </c:pt>
                <c:pt idx="749">
                  <c:v>41967</c:v>
                </c:pt>
                <c:pt idx="750">
                  <c:v>41968</c:v>
                </c:pt>
                <c:pt idx="751">
                  <c:v>41969</c:v>
                </c:pt>
                <c:pt idx="752">
                  <c:v>41971</c:v>
                </c:pt>
                <c:pt idx="753">
                  <c:v>41974</c:v>
                </c:pt>
                <c:pt idx="754">
                  <c:v>41975</c:v>
                </c:pt>
                <c:pt idx="755">
                  <c:v>41976</c:v>
                </c:pt>
                <c:pt idx="756">
                  <c:v>41977</c:v>
                </c:pt>
                <c:pt idx="757">
                  <c:v>41978</c:v>
                </c:pt>
                <c:pt idx="758">
                  <c:v>41981</c:v>
                </c:pt>
                <c:pt idx="759">
                  <c:v>41982</c:v>
                </c:pt>
                <c:pt idx="760">
                  <c:v>41983</c:v>
                </c:pt>
                <c:pt idx="761">
                  <c:v>41984</c:v>
                </c:pt>
                <c:pt idx="762">
                  <c:v>41985</c:v>
                </c:pt>
                <c:pt idx="763">
                  <c:v>41988</c:v>
                </c:pt>
                <c:pt idx="764">
                  <c:v>41989</c:v>
                </c:pt>
                <c:pt idx="765">
                  <c:v>41990</c:v>
                </c:pt>
                <c:pt idx="766">
                  <c:v>41991</c:v>
                </c:pt>
                <c:pt idx="767">
                  <c:v>41992</c:v>
                </c:pt>
                <c:pt idx="768">
                  <c:v>41995</c:v>
                </c:pt>
                <c:pt idx="769">
                  <c:v>41996</c:v>
                </c:pt>
                <c:pt idx="770">
                  <c:v>41997</c:v>
                </c:pt>
                <c:pt idx="771">
                  <c:v>41999</c:v>
                </c:pt>
                <c:pt idx="772">
                  <c:v>42002</c:v>
                </c:pt>
                <c:pt idx="773">
                  <c:v>42003</c:v>
                </c:pt>
                <c:pt idx="774">
                  <c:v>42004</c:v>
                </c:pt>
                <c:pt idx="775">
                  <c:v>42006</c:v>
                </c:pt>
                <c:pt idx="776">
                  <c:v>42009</c:v>
                </c:pt>
                <c:pt idx="777">
                  <c:v>42010</c:v>
                </c:pt>
                <c:pt idx="778">
                  <c:v>42011</c:v>
                </c:pt>
                <c:pt idx="779">
                  <c:v>42012</c:v>
                </c:pt>
                <c:pt idx="780">
                  <c:v>42013</c:v>
                </c:pt>
                <c:pt idx="781">
                  <c:v>42016</c:v>
                </c:pt>
                <c:pt idx="782">
                  <c:v>42017</c:v>
                </c:pt>
                <c:pt idx="783">
                  <c:v>42018</c:v>
                </c:pt>
                <c:pt idx="784">
                  <c:v>42019</c:v>
                </c:pt>
                <c:pt idx="785">
                  <c:v>42020</c:v>
                </c:pt>
                <c:pt idx="786">
                  <c:v>42024</c:v>
                </c:pt>
                <c:pt idx="787">
                  <c:v>42025</c:v>
                </c:pt>
                <c:pt idx="788">
                  <c:v>42026</c:v>
                </c:pt>
                <c:pt idx="789">
                  <c:v>42027</c:v>
                </c:pt>
                <c:pt idx="790">
                  <c:v>42030</c:v>
                </c:pt>
                <c:pt idx="791">
                  <c:v>42031</c:v>
                </c:pt>
                <c:pt idx="792">
                  <c:v>42032</c:v>
                </c:pt>
                <c:pt idx="793">
                  <c:v>42033</c:v>
                </c:pt>
                <c:pt idx="794">
                  <c:v>42034</c:v>
                </c:pt>
                <c:pt idx="795">
                  <c:v>42037</c:v>
                </c:pt>
                <c:pt idx="796">
                  <c:v>42038</c:v>
                </c:pt>
                <c:pt idx="797">
                  <c:v>42039</c:v>
                </c:pt>
                <c:pt idx="798">
                  <c:v>42040</c:v>
                </c:pt>
                <c:pt idx="799">
                  <c:v>42041</c:v>
                </c:pt>
                <c:pt idx="800">
                  <c:v>42044</c:v>
                </c:pt>
                <c:pt idx="801">
                  <c:v>42045</c:v>
                </c:pt>
                <c:pt idx="802">
                  <c:v>42046</c:v>
                </c:pt>
                <c:pt idx="803">
                  <c:v>42047</c:v>
                </c:pt>
                <c:pt idx="804">
                  <c:v>42048</c:v>
                </c:pt>
                <c:pt idx="805">
                  <c:v>42052</c:v>
                </c:pt>
                <c:pt idx="806">
                  <c:v>42053</c:v>
                </c:pt>
                <c:pt idx="807">
                  <c:v>42054</c:v>
                </c:pt>
                <c:pt idx="808">
                  <c:v>42055</c:v>
                </c:pt>
                <c:pt idx="809">
                  <c:v>42058</c:v>
                </c:pt>
                <c:pt idx="810">
                  <c:v>42059</c:v>
                </c:pt>
                <c:pt idx="811">
                  <c:v>42060</c:v>
                </c:pt>
                <c:pt idx="812">
                  <c:v>42061</c:v>
                </c:pt>
                <c:pt idx="813">
                  <c:v>42062</c:v>
                </c:pt>
                <c:pt idx="814">
                  <c:v>42065</c:v>
                </c:pt>
                <c:pt idx="815">
                  <c:v>42066</c:v>
                </c:pt>
                <c:pt idx="816">
                  <c:v>42067</c:v>
                </c:pt>
                <c:pt idx="817">
                  <c:v>42068</c:v>
                </c:pt>
                <c:pt idx="818">
                  <c:v>42069</c:v>
                </c:pt>
                <c:pt idx="819">
                  <c:v>42072</c:v>
                </c:pt>
                <c:pt idx="820">
                  <c:v>42073</c:v>
                </c:pt>
                <c:pt idx="821">
                  <c:v>42074</c:v>
                </c:pt>
                <c:pt idx="822">
                  <c:v>42075</c:v>
                </c:pt>
                <c:pt idx="823">
                  <c:v>42076</c:v>
                </c:pt>
                <c:pt idx="824">
                  <c:v>42079</c:v>
                </c:pt>
                <c:pt idx="825">
                  <c:v>42080</c:v>
                </c:pt>
                <c:pt idx="826">
                  <c:v>42081</c:v>
                </c:pt>
                <c:pt idx="827">
                  <c:v>42082</c:v>
                </c:pt>
                <c:pt idx="828">
                  <c:v>42083</c:v>
                </c:pt>
                <c:pt idx="829">
                  <c:v>42086</c:v>
                </c:pt>
                <c:pt idx="830">
                  <c:v>42087</c:v>
                </c:pt>
                <c:pt idx="831">
                  <c:v>42088</c:v>
                </c:pt>
                <c:pt idx="832">
                  <c:v>42089</c:v>
                </c:pt>
                <c:pt idx="833">
                  <c:v>42090</c:v>
                </c:pt>
                <c:pt idx="834">
                  <c:v>42093</c:v>
                </c:pt>
                <c:pt idx="835">
                  <c:v>42094</c:v>
                </c:pt>
                <c:pt idx="836">
                  <c:v>42095</c:v>
                </c:pt>
                <c:pt idx="837">
                  <c:v>42096</c:v>
                </c:pt>
                <c:pt idx="838">
                  <c:v>42100</c:v>
                </c:pt>
                <c:pt idx="839">
                  <c:v>42101</c:v>
                </c:pt>
                <c:pt idx="840">
                  <c:v>42102</c:v>
                </c:pt>
                <c:pt idx="841">
                  <c:v>42103</c:v>
                </c:pt>
                <c:pt idx="842">
                  <c:v>42104</c:v>
                </c:pt>
                <c:pt idx="843">
                  <c:v>42107</c:v>
                </c:pt>
                <c:pt idx="844">
                  <c:v>42108</c:v>
                </c:pt>
                <c:pt idx="845">
                  <c:v>42109</c:v>
                </c:pt>
                <c:pt idx="846">
                  <c:v>42110</c:v>
                </c:pt>
                <c:pt idx="847">
                  <c:v>42111</c:v>
                </c:pt>
                <c:pt idx="848">
                  <c:v>42114</c:v>
                </c:pt>
                <c:pt idx="849">
                  <c:v>42115</c:v>
                </c:pt>
                <c:pt idx="850">
                  <c:v>42116</c:v>
                </c:pt>
                <c:pt idx="851">
                  <c:v>42117</c:v>
                </c:pt>
                <c:pt idx="852">
                  <c:v>42118</c:v>
                </c:pt>
                <c:pt idx="853">
                  <c:v>42121</c:v>
                </c:pt>
                <c:pt idx="854">
                  <c:v>42122</c:v>
                </c:pt>
                <c:pt idx="855">
                  <c:v>42123</c:v>
                </c:pt>
                <c:pt idx="856">
                  <c:v>42124</c:v>
                </c:pt>
                <c:pt idx="857">
                  <c:v>42125</c:v>
                </c:pt>
                <c:pt idx="858">
                  <c:v>42128</c:v>
                </c:pt>
                <c:pt idx="859">
                  <c:v>42129</c:v>
                </c:pt>
                <c:pt idx="860">
                  <c:v>42130</c:v>
                </c:pt>
                <c:pt idx="861">
                  <c:v>42131</c:v>
                </c:pt>
                <c:pt idx="862">
                  <c:v>42132</c:v>
                </c:pt>
                <c:pt idx="863">
                  <c:v>42135</c:v>
                </c:pt>
                <c:pt idx="864">
                  <c:v>42136</c:v>
                </c:pt>
                <c:pt idx="865">
                  <c:v>42137</c:v>
                </c:pt>
                <c:pt idx="866">
                  <c:v>42138</c:v>
                </c:pt>
                <c:pt idx="867">
                  <c:v>42139</c:v>
                </c:pt>
                <c:pt idx="868">
                  <c:v>42142</c:v>
                </c:pt>
                <c:pt idx="869">
                  <c:v>42143</c:v>
                </c:pt>
                <c:pt idx="870">
                  <c:v>42144</c:v>
                </c:pt>
                <c:pt idx="871">
                  <c:v>42145</c:v>
                </c:pt>
                <c:pt idx="872">
                  <c:v>42146</c:v>
                </c:pt>
                <c:pt idx="873">
                  <c:v>42150</c:v>
                </c:pt>
                <c:pt idx="874">
                  <c:v>42151</c:v>
                </c:pt>
                <c:pt idx="875">
                  <c:v>42152</c:v>
                </c:pt>
                <c:pt idx="876">
                  <c:v>42153</c:v>
                </c:pt>
                <c:pt idx="877">
                  <c:v>42156</c:v>
                </c:pt>
                <c:pt idx="878">
                  <c:v>42157</c:v>
                </c:pt>
                <c:pt idx="879">
                  <c:v>42158</c:v>
                </c:pt>
                <c:pt idx="880">
                  <c:v>42159</c:v>
                </c:pt>
                <c:pt idx="881">
                  <c:v>42160</c:v>
                </c:pt>
                <c:pt idx="882">
                  <c:v>42163</c:v>
                </c:pt>
                <c:pt idx="883">
                  <c:v>42164</c:v>
                </c:pt>
                <c:pt idx="884">
                  <c:v>42165</c:v>
                </c:pt>
                <c:pt idx="885">
                  <c:v>42166</c:v>
                </c:pt>
                <c:pt idx="886">
                  <c:v>42167</c:v>
                </c:pt>
                <c:pt idx="887">
                  <c:v>42170</c:v>
                </c:pt>
                <c:pt idx="888">
                  <c:v>42171</c:v>
                </c:pt>
                <c:pt idx="889">
                  <c:v>42172</c:v>
                </c:pt>
                <c:pt idx="890">
                  <c:v>42173</c:v>
                </c:pt>
                <c:pt idx="891">
                  <c:v>42174</c:v>
                </c:pt>
                <c:pt idx="892">
                  <c:v>42177</c:v>
                </c:pt>
                <c:pt idx="893">
                  <c:v>42178</c:v>
                </c:pt>
                <c:pt idx="894">
                  <c:v>42179</c:v>
                </c:pt>
                <c:pt idx="895">
                  <c:v>42180</c:v>
                </c:pt>
                <c:pt idx="896">
                  <c:v>42181</c:v>
                </c:pt>
                <c:pt idx="897">
                  <c:v>42184</c:v>
                </c:pt>
                <c:pt idx="898">
                  <c:v>42185</c:v>
                </c:pt>
                <c:pt idx="899">
                  <c:v>42186</c:v>
                </c:pt>
                <c:pt idx="900">
                  <c:v>42187</c:v>
                </c:pt>
                <c:pt idx="901">
                  <c:v>42191</c:v>
                </c:pt>
                <c:pt idx="902">
                  <c:v>42192</c:v>
                </c:pt>
                <c:pt idx="903">
                  <c:v>42193</c:v>
                </c:pt>
                <c:pt idx="904">
                  <c:v>42194</c:v>
                </c:pt>
                <c:pt idx="905">
                  <c:v>42195</c:v>
                </c:pt>
                <c:pt idx="906">
                  <c:v>42198</c:v>
                </c:pt>
                <c:pt idx="907">
                  <c:v>42199</c:v>
                </c:pt>
                <c:pt idx="908">
                  <c:v>42200</c:v>
                </c:pt>
                <c:pt idx="909">
                  <c:v>42201</c:v>
                </c:pt>
                <c:pt idx="910">
                  <c:v>42202</c:v>
                </c:pt>
                <c:pt idx="911">
                  <c:v>42205</c:v>
                </c:pt>
                <c:pt idx="912">
                  <c:v>42206</c:v>
                </c:pt>
                <c:pt idx="913">
                  <c:v>42207</c:v>
                </c:pt>
                <c:pt idx="914">
                  <c:v>42208</c:v>
                </c:pt>
                <c:pt idx="915">
                  <c:v>42209</c:v>
                </c:pt>
                <c:pt idx="916">
                  <c:v>42212</c:v>
                </c:pt>
                <c:pt idx="917">
                  <c:v>42213</c:v>
                </c:pt>
                <c:pt idx="918">
                  <c:v>42214</c:v>
                </c:pt>
                <c:pt idx="919">
                  <c:v>42215</c:v>
                </c:pt>
                <c:pt idx="920">
                  <c:v>42216</c:v>
                </c:pt>
                <c:pt idx="921">
                  <c:v>42219</c:v>
                </c:pt>
                <c:pt idx="922">
                  <c:v>42220</c:v>
                </c:pt>
                <c:pt idx="923">
                  <c:v>42221</c:v>
                </c:pt>
                <c:pt idx="924">
                  <c:v>42222</c:v>
                </c:pt>
                <c:pt idx="925">
                  <c:v>42223</c:v>
                </c:pt>
                <c:pt idx="926">
                  <c:v>42226</c:v>
                </c:pt>
                <c:pt idx="927">
                  <c:v>42227</c:v>
                </c:pt>
                <c:pt idx="928">
                  <c:v>42228</c:v>
                </c:pt>
                <c:pt idx="929">
                  <c:v>42229</c:v>
                </c:pt>
                <c:pt idx="930">
                  <c:v>42230</c:v>
                </c:pt>
                <c:pt idx="931">
                  <c:v>42233</c:v>
                </c:pt>
                <c:pt idx="932">
                  <c:v>42234</c:v>
                </c:pt>
                <c:pt idx="933">
                  <c:v>42235</c:v>
                </c:pt>
                <c:pt idx="934">
                  <c:v>42236</c:v>
                </c:pt>
                <c:pt idx="935">
                  <c:v>42237</c:v>
                </c:pt>
                <c:pt idx="936">
                  <c:v>42240</c:v>
                </c:pt>
                <c:pt idx="937">
                  <c:v>42241</c:v>
                </c:pt>
                <c:pt idx="938">
                  <c:v>42242</c:v>
                </c:pt>
                <c:pt idx="939">
                  <c:v>42243</c:v>
                </c:pt>
                <c:pt idx="940">
                  <c:v>42244</c:v>
                </c:pt>
                <c:pt idx="941">
                  <c:v>42247</c:v>
                </c:pt>
                <c:pt idx="942">
                  <c:v>42248</c:v>
                </c:pt>
                <c:pt idx="943">
                  <c:v>42249</c:v>
                </c:pt>
                <c:pt idx="944">
                  <c:v>42250</c:v>
                </c:pt>
                <c:pt idx="945">
                  <c:v>42251</c:v>
                </c:pt>
                <c:pt idx="946">
                  <c:v>42255</c:v>
                </c:pt>
                <c:pt idx="947">
                  <c:v>42256</c:v>
                </c:pt>
                <c:pt idx="948">
                  <c:v>42257</c:v>
                </c:pt>
                <c:pt idx="949">
                  <c:v>42258</c:v>
                </c:pt>
                <c:pt idx="950">
                  <c:v>42261</c:v>
                </c:pt>
                <c:pt idx="951">
                  <c:v>42262</c:v>
                </c:pt>
                <c:pt idx="952">
                  <c:v>42263</c:v>
                </c:pt>
                <c:pt idx="953">
                  <c:v>42264</c:v>
                </c:pt>
                <c:pt idx="954">
                  <c:v>42265</c:v>
                </c:pt>
                <c:pt idx="955">
                  <c:v>42268</c:v>
                </c:pt>
                <c:pt idx="956">
                  <c:v>42269</c:v>
                </c:pt>
                <c:pt idx="957">
                  <c:v>42270</c:v>
                </c:pt>
                <c:pt idx="958">
                  <c:v>42271</c:v>
                </c:pt>
                <c:pt idx="959">
                  <c:v>42272</c:v>
                </c:pt>
                <c:pt idx="960">
                  <c:v>42275</c:v>
                </c:pt>
                <c:pt idx="961">
                  <c:v>42276</c:v>
                </c:pt>
                <c:pt idx="962">
                  <c:v>42277</c:v>
                </c:pt>
                <c:pt idx="963">
                  <c:v>42278</c:v>
                </c:pt>
                <c:pt idx="964">
                  <c:v>42279</c:v>
                </c:pt>
                <c:pt idx="965">
                  <c:v>42282</c:v>
                </c:pt>
                <c:pt idx="966">
                  <c:v>42283</c:v>
                </c:pt>
                <c:pt idx="967">
                  <c:v>42284</c:v>
                </c:pt>
                <c:pt idx="968">
                  <c:v>42285</c:v>
                </c:pt>
                <c:pt idx="969">
                  <c:v>42286</c:v>
                </c:pt>
                <c:pt idx="970">
                  <c:v>42289</c:v>
                </c:pt>
                <c:pt idx="971">
                  <c:v>42290</c:v>
                </c:pt>
                <c:pt idx="972">
                  <c:v>42291</c:v>
                </c:pt>
                <c:pt idx="973">
                  <c:v>42292</c:v>
                </c:pt>
                <c:pt idx="974">
                  <c:v>42293</c:v>
                </c:pt>
                <c:pt idx="975">
                  <c:v>42296</c:v>
                </c:pt>
                <c:pt idx="976">
                  <c:v>42297</c:v>
                </c:pt>
                <c:pt idx="977">
                  <c:v>42298</c:v>
                </c:pt>
                <c:pt idx="978">
                  <c:v>42299</c:v>
                </c:pt>
                <c:pt idx="979">
                  <c:v>42300</c:v>
                </c:pt>
                <c:pt idx="980">
                  <c:v>42303</c:v>
                </c:pt>
                <c:pt idx="981">
                  <c:v>42304</c:v>
                </c:pt>
                <c:pt idx="982">
                  <c:v>42305</c:v>
                </c:pt>
                <c:pt idx="983">
                  <c:v>42306</c:v>
                </c:pt>
                <c:pt idx="984">
                  <c:v>42307</c:v>
                </c:pt>
                <c:pt idx="985">
                  <c:v>42310</c:v>
                </c:pt>
                <c:pt idx="986">
                  <c:v>42311</c:v>
                </c:pt>
                <c:pt idx="987">
                  <c:v>42312</c:v>
                </c:pt>
                <c:pt idx="988">
                  <c:v>42313</c:v>
                </c:pt>
                <c:pt idx="989">
                  <c:v>42314</c:v>
                </c:pt>
                <c:pt idx="990">
                  <c:v>42317</c:v>
                </c:pt>
                <c:pt idx="991">
                  <c:v>42318</c:v>
                </c:pt>
                <c:pt idx="992">
                  <c:v>42319</c:v>
                </c:pt>
                <c:pt idx="993">
                  <c:v>42320</c:v>
                </c:pt>
                <c:pt idx="994">
                  <c:v>42321</c:v>
                </c:pt>
                <c:pt idx="995">
                  <c:v>42324</c:v>
                </c:pt>
                <c:pt idx="996">
                  <c:v>42325</c:v>
                </c:pt>
                <c:pt idx="997">
                  <c:v>42326</c:v>
                </c:pt>
                <c:pt idx="998">
                  <c:v>42327</c:v>
                </c:pt>
                <c:pt idx="999">
                  <c:v>42328</c:v>
                </c:pt>
                <c:pt idx="1000">
                  <c:v>42331</c:v>
                </c:pt>
                <c:pt idx="1001">
                  <c:v>42332</c:v>
                </c:pt>
                <c:pt idx="1002">
                  <c:v>42333</c:v>
                </c:pt>
                <c:pt idx="1003">
                  <c:v>42335</c:v>
                </c:pt>
                <c:pt idx="1004">
                  <c:v>42338</c:v>
                </c:pt>
                <c:pt idx="1005">
                  <c:v>42339</c:v>
                </c:pt>
                <c:pt idx="1006">
                  <c:v>42340</c:v>
                </c:pt>
                <c:pt idx="1007">
                  <c:v>42341</c:v>
                </c:pt>
                <c:pt idx="1008">
                  <c:v>42342</c:v>
                </c:pt>
                <c:pt idx="1009">
                  <c:v>42345</c:v>
                </c:pt>
                <c:pt idx="1010">
                  <c:v>42346</c:v>
                </c:pt>
                <c:pt idx="1011">
                  <c:v>42347</c:v>
                </c:pt>
                <c:pt idx="1012">
                  <c:v>42348</c:v>
                </c:pt>
                <c:pt idx="1013">
                  <c:v>42349</c:v>
                </c:pt>
                <c:pt idx="1014">
                  <c:v>42352</c:v>
                </c:pt>
                <c:pt idx="1015">
                  <c:v>42353</c:v>
                </c:pt>
                <c:pt idx="1016">
                  <c:v>42354</c:v>
                </c:pt>
                <c:pt idx="1017">
                  <c:v>42355</c:v>
                </c:pt>
                <c:pt idx="1018">
                  <c:v>42356</c:v>
                </c:pt>
                <c:pt idx="1019">
                  <c:v>42359</c:v>
                </c:pt>
                <c:pt idx="1020">
                  <c:v>42360</c:v>
                </c:pt>
                <c:pt idx="1021">
                  <c:v>42361</c:v>
                </c:pt>
                <c:pt idx="1022">
                  <c:v>42362</c:v>
                </c:pt>
                <c:pt idx="1023">
                  <c:v>42366</c:v>
                </c:pt>
                <c:pt idx="1024">
                  <c:v>42367</c:v>
                </c:pt>
                <c:pt idx="1025">
                  <c:v>42368</c:v>
                </c:pt>
                <c:pt idx="1026">
                  <c:v>42369</c:v>
                </c:pt>
                <c:pt idx="1027">
                  <c:v>42373</c:v>
                </c:pt>
                <c:pt idx="1028">
                  <c:v>42374</c:v>
                </c:pt>
                <c:pt idx="1029">
                  <c:v>42375</c:v>
                </c:pt>
                <c:pt idx="1030">
                  <c:v>42376</c:v>
                </c:pt>
                <c:pt idx="1031">
                  <c:v>42377</c:v>
                </c:pt>
                <c:pt idx="1032">
                  <c:v>42380</c:v>
                </c:pt>
                <c:pt idx="1033">
                  <c:v>42381</c:v>
                </c:pt>
                <c:pt idx="1034">
                  <c:v>42382</c:v>
                </c:pt>
                <c:pt idx="1035">
                  <c:v>42383</c:v>
                </c:pt>
                <c:pt idx="1036">
                  <c:v>42384</c:v>
                </c:pt>
                <c:pt idx="1037">
                  <c:v>42388</c:v>
                </c:pt>
                <c:pt idx="1038">
                  <c:v>42389</c:v>
                </c:pt>
                <c:pt idx="1039">
                  <c:v>42390</c:v>
                </c:pt>
                <c:pt idx="1040">
                  <c:v>42391</c:v>
                </c:pt>
                <c:pt idx="1041">
                  <c:v>42394</c:v>
                </c:pt>
                <c:pt idx="1042">
                  <c:v>42395</c:v>
                </c:pt>
                <c:pt idx="1043">
                  <c:v>42396</c:v>
                </c:pt>
                <c:pt idx="1044">
                  <c:v>42397</c:v>
                </c:pt>
                <c:pt idx="1045">
                  <c:v>42398</c:v>
                </c:pt>
                <c:pt idx="1046">
                  <c:v>42401</c:v>
                </c:pt>
                <c:pt idx="1047">
                  <c:v>42402</c:v>
                </c:pt>
                <c:pt idx="1048">
                  <c:v>42403</c:v>
                </c:pt>
                <c:pt idx="1049">
                  <c:v>42404</c:v>
                </c:pt>
                <c:pt idx="1050">
                  <c:v>42405</c:v>
                </c:pt>
                <c:pt idx="1051">
                  <c:v>42408</c:v>
                </c:pt>
                <c:pt idx="1052">
                  <c:v>42409</c:v>
                </c:pt>
                <c:pt idx="1053">
                  <c:v>42410</c:v>
                </c:pt>
                <c:pt idx="1054">
                  <c:v>42411</c:v>
                </c:pt>
                <c:pt idx="1055">
                  <c:v>42412</c:v>
                </c:pt>
                <c:pt idx="1056">
                  <c:v>42416</c:v>
                </c:pt>
                <c:pt idx="1057">
                  <c:v>42417</c:v>
                </c:pt>
                <c:pt idx="1058">
                  <c:v>42418</c:v>
                </c:pt>
                <c:pt idx="1059">
                  <c:v>42419</c:v>
                </c:pt>
                <c:pt idx="1060">
                  <c:v>42422</c:v>
                </c:pt>
                <c:pt idx="1061">
                  <c:v>42423</c:v>
                </c:pt>
                <c:pt idx="1062">
                  <c:v>42424</c:v>
                </c:pt>
                <c:pt idx="1063">
                  <c:v>42425</c:v>
                </c:pt>
                <c:pt idx="1064">
                  <c:v>42426</c:v>
                </c:pt>
                <c:pt idx="1065">
                  <c:v>42429</c:v>
                </c:pt>
                <c:pt idx="1066">
                  <c:v>42430</c:v>
                </c:pt>
                <c:pt idx="1067">
                  <c:v>42431</c:v>
                </c:pt>
                <c:pt idx="1068">
                  <c:v>42432</c:v>
                </c:pt>
                <c:pt idx="1069">
                  <c:v>42433</c:v>
                </c:pt>
                <c:pt idx="1070">
                  <c:v>42436</c:v>
                </c:pt>
                <c:pt idx="1071">
                  <c:v>42437</c:v>
                </c:pt>
                <c:pt idx="1072">
                  <c:v>42438</c:v>
                </c:pt>
                <c:pt idx="1073">
                  <c:v>42439</c:v>
                </c:pt>
                <c:pt idx="1074">
                  <c:v>42440</c:v>
                </c:pt>
                <c:pt idx="1075">
                  <c:v>42443</c:v>
                </c:pt>
                <c:pt idx="1076">
                  <c:v>42444</c:v>
                </c:pt>
                <c:pt idx="1077">
                  <c:v>42445</c:v>
                </c:pt>
                <c:pt idx="1078">
                  <c:v>42446</c:v>
                </c:pt>
                <c:pt idx="1079">
                  <c:v>42447</c:v>
                </c:pt>
                <c:pt idx="1080">
                  <c:v>42450</c:v>
                </c:pt>
                <c:pt idx="1081">
                  <c:v>42451</c:v>
                </c:pt>
                <c:pt idx="1082">
                  <c:v>42452</c:v>
                </c:pt>
                <c:pt idx="1083">
                  <c:v>42453</c:v>
                </c:pt>
                <c:pt idx="1084">
                  <c:v>42457</c:v>
                </c:pt>
                <c:pt idx="1085">
                  <c:v>42458</c:v>
                </c:pt>
                <c:pt idx="1086">
                  <c:v>42459</c:v>
                </c:pt>
                <c:pt idx="1087">
                  <c:v>42460</c:v>
                </c:pt>
                <c:pt idx="1088">
                  <c:v>42461</c:v>
                </c:pt>
                <c:pt idx="1089">
                  <c:v>42464</c:v>
                </c:pt>
                <c:pt idx="1090">
                  <c:v>42465</c:v>
                </c:pt>
                <c:pt idx="1091">
                  <c:v>42466</c:v>
                </c:pt>
                <c:pt idx="1092">
                  <c:v>42467</c:v>
                </c:pt>
                <c:pt idx="1093">
                  <c:v>42468</c:v>
                </c:pt>
                <c:pt idx="1094">
                  <c:v>42471</c:v>
                </c:pt>
                <c:pt idx="1095">
                  <c:v>42472</c:v>
                </c:pt>
                <c:pt idx="1096">
                  <c:v>42473</c:v>
                </c:pt>
                <c:pt idx="1097">
                  <c:v>42474</c:v>
                </c:pt>
                <c:pt idx="1098">
                  <c:v>42475</c:v>
                </c:pt>
                <c:pt idx="1099">
                  <c:v>42478</c:v>
                </c:pt>
                <c:pt idx="1100">
                  <c:v>42479</c:v>
                </c:pt>
                <c:pt idx="1101">
                  <c:v>42480</c:v>
                </c:pt>
                <c:pt idx="1102">
                  <c:v>42481</c:v>
                </c:pt>
                <c:pt idx="1103">
                  <c:v>42482</c:v>
                </c:pt>
                <c:pt idx="1104">
                  <c:v>42485</c:v>
                </c:pt>
                <c:pt idx="1105">
                  <c:v>42486</c:v>
                </c:pt>
                <c:pt idx="1106">
                  <c:v>42487</c:v>
                </c:pt>
                <c:pt idx="1107">
                  <c:v>42488</c:v>
                </c:pt>
                <c:pt idx="1108">
                  <c:v>42489</c:v>
                </c:pt>
                <c:pt idx="1109">
                  <c:v>42492</c:v>
                </c:pt>
                <c:pt idx="1110">
                  <c:v>42493</c:v>
                </c:pt>
                <c:pt idx="1111">
                  <c:v>42494</c:v>
                </c:pt>
                <c:pt idx="1112">
                  <c:v>42495</c:v>
                </c:pt>
                <c:pt idx="1113">
                  <c:v>42496</c:v>
                </c:pt>
                <c:pt idx="1114">
                  <c:v>42499</c:v>
                </c:pt>
                <c:pt idx="1115">
                  <c:v>42500</c:v>
                </c:pt>
                <c:pt idx="1116">
                  <c:v>42501</c:v>
                </c:pt>
                <c:pt idx="1117">
                  <c:v>42502</c:v>
                </c:pt>
                <c:pt idx="1118">
                  <c:v>42503</c:v>
                </c:pt>
                <c:pt idx="1119">
                  <c:v>42506</c:v>
                </c:pt>
                <c:pt idx="1120">
                  <c:v>42507</c:v>
                </c:pt>
                <c:pt idx="1121">
                  <c:v>42508</c:v>
                </c:pt>
                <c:pt idx="1122">
                  <c:v>42509</c:v>
                </c:pt>
                <c:pt idx="1123">
                  <c:v>42510</c:v>
                </c:pt>
                <c:pt idx="1124">
                  <c:v>42513</c:v>
                </c:pt>
                <c:pt idx="1125">
                  <c:v>42514</c:v>
                </c:pt>
                <c:pt idx="1126">
                  <c:v>42515</c:v>
                </c:pt>
                <c:pt idx="1127">
                  <c:v>42516</c:v>
                </c:pt>
                <c:pt idx="1128">
                  <c:v>42517</c:v>
                </c:pt>
                <c:pt idx="1129">
                  <c:v>42521</c:v>
                </c:pt>
                <c:pt idx="1130">
                  <c:v>42522</c:v>
                </c:pt>
                <c:pt idx="1131">
                  <c:v>42523</c:v>
                </c:pt>
                <c:pt idx="1132">
                  <c:v>42524</c:v>
                </c:pt>
                <c:pt idx="1133">
                  <c:v>42527</c:v>
                </c:pt>
                <c:pt idx="1134">
                  <c:v>42528</c:v>
                </c:pt>
                <c:pt idx="1135">
                  <c:v>42529</c:v>
                </c:pt>
                <c:pt idx="1136">
                  <c:v>42530</c:v>
                </c:pt>
                <c:pt idx="1137">
                  <c:v>42531</c:v>
                </c:pt>
                <c:pt idx="1138">
                  <c:v>42534</c:v>
                </c:pt>
                <c:pt idx="1139">
                  <c:v>42535</c:v>
                </c:pt>
                <c:pt idx="1140">
                  <c:v>42536</c:v>
                </c:pt>
                <c:pt idx="1141">
                  <c:v>42537</c:v>
                </c:pt>
                <c:pt idx="1142">
                  <c:v>42538</c:v>
                </c:pt>
                <c:pt idx="1143">
                  <c:v>42541</c:v>
                </c:pt>
                <c:pt idx="1144">
                  <c:v>42542</c:v>
                </c:pt>
                <c:pt idx="1145">
                  <c:v>42543</c:v>
                </c:pt>
                <c:pt idx="1146">
                  <c:v>42544</c:v>
                </c:pt>
                <c:pt idx="1147">
                  <c:v>42545</c:v>
                </c:pt>
                <c:pt idx="1148">
                  <c:v>42548</c:v>
                </c:pt>
                <c:pt idx="1149">
                  <c:v>42549</c:v>
                </c:pt>
                <c:pt idx="1150">
                  <c:v>42550</c:v>
                </c:pt>
                <c:pt idx="1151">
                  <c:v>42551</c:v>
                </c:pt>
                <c:pt idx="1152">
                  <c:v>42552</c:v>
                </c:pt>
                <c:pt idx="1153">
                  <c:v>42556</c:v>
                </c:pt>
                <c:pt idx="1154">
                  <c:v>42557</c:v>
                </c:pt>
                <c:pt idx="1155">
                  <c:v>42558</c:v>
                </c:pt>
                <c:pt idx="1156">
                  <c:v>42559</c:v>
                </c:pt>
                <c:pt idx="1157">
                  <c:v>42562</c:v>
                </c:pt>
                <c:pt idx="1158">
                  <c:v>42563</c:v>
                </c:pt>
                <c:pt idx="1159">
                  <c:v>42564</c:v>
                </c:pt>
                <c:pt idx="1160">
                  <c:v>42565</c:v>
                </c:pt>
                <c:pt idx="1161">
                  <c:v>42566</c:v>
                </c:pt>
                <c:pt idx="1162">
                  <c:v>42569</c:v>
                </c:pt>
                <c:pt idx="1163">
                  <c:v>42570</c:v>
                </c:pt>
                <c:pt idx="1164">
                  <c:v>42571</c:v>
                </c:pt>
                <c:pt idx="1165">
                  <c:v>42572</c:v>
                </c:pt>
                <c:pt idx="1166">
                  <c:v>42573</c:v>
                </c:pt>
                <c:pt idx="1167">
                  <c:v>42576</c:v>
                </c:pt>
                <c:pt idx="1168">
                  <c:v>42577</c:v>
                </c:pt>
                <c:pt idx="1169">
                  <c:v>42578</c:v>
                </c:pt>
                <c:pt idx="1170">
                  <c:v>42579</c:v>
                </c:pt>
                <c:pt idx="1171">
                  <c:v>42580</c:v>
                </c:pt>
                <c:pt idx="1172">
                  <c:v>42583</c:v>
                </c:pt>
                <c:pt idx="1173">
                  <c:v>42584</c:v>
                </c:pt>
                <c:pt idx="1174">
                  <c:v>42585</c:v>
                </c:pt>
                <c:pt idx="1175">
                  <c:v>42586</c:v>
                </c:pt>
                <c:pt idx="1176">
                  <c:v>42587</c:v>
                </c:pt>
                <c:pt idx="1177">
                  <c:v>42590</c:v>
                </c:pt>
                <c:pt idx="1178">
                  <c:v>42591</c:v>
                </c:pt>
                <c:pt idx="1179">
                  <c:v>42592</c:v>
                </c:pt>
                <c:pt idx="1180">
                  <c:v>42593</c:v>
                </c:pt>
                <c:pt idx="1181">
                  <c:v>42594</c:v>
                </c:pt>
                <c:pt idx="1182">
                  <c:v>42597</c:v>
                </c:pt>
                <c:pt idx="1183">
                  <c:v>42598</c:v>
                </c:pt>
                <c:pt idx="1184">
                  <c:v>42599</c:v>
                </c:pt>
                <c:pt idx="1185">
                  <c:v>42600</c:v>
                </c:pt>
                <c:pt idx="1186">
                  <c:v>42601</c:v>
                </c:pt>
                <c:pt idx="1187">
                  <c:v>42604</c:v>
                </c:pt>
                <c:pt idx="1188">
                  <c:v>42605</c:v>
                </c:pt>
                <c:pt idx="1189">
                  <c:v>42606</c:v>
                </c:pt>
                <c:pt idx="1190">
                  <c:v>42607</c:v>
                </c:pt>
                <c:pt idx="1191">
                  <c:v>42608</c:v>
                </c:pt>
                <c:pt idx="1192">
                  <c:v>42611</c:v>
                </c:pt>
                <c:pt idx="1193">
                  <c:v>42612</c:v>
                </c:pt>
                <c:pt idx="1194">
                  <c:v>42613</c:v>
                </c:pt>
                <c:pt idx="1195">
                  <c:v>42614</c:v>
                </c:pt>
                <c:pt idx="1196">
                  <c:v>42615</c:v>
                </c:pt>
                <c:pt idx="1197">
                  <c:v>42619</c:v>
                </c:pt>
                <c:pt idx="1198">
                  <c:v>42620</c:v>
                </c:pt>
                <c:pt idx="1199">
                  <c:v>42621</c:v>
                </c:pt>
                <c:pt idx="1200">
                  <c:v>42622</c:v>
                </c:pt>
                <c:pt idx="1201">
                  <c:v>42625</c:v>
                </c:pt>
                <c:pt idx="1202">
                  <c:v>42626</c:v>
                </c:pt>
                <c:pt idx="1203">
                  <c:v>42627</c:v>
                </c:pt>
                <c:pt idx="1204">
                  <c:v>42628</c:v>
                </c:pt>
                <c:pt idx="1205">
                  <c:v>42629</c:v>
                </c:pt>
                <c:pt idx="1206">
                  <c:v>42632</c:v>
                </c:pt>
                <c:pt idx="1207">
                  <c:v>42633</c:v>
                </c:pt>
                <c:pt idx="1208">
                  <c:v>42634</c:v>
                </c:pt>
                <c:pt idx="1209">
                  <c:v>42635</c:v>
                </c:pt>
                <c:pt idx="1210">
                  <c:v>42636</c:v>
                </c:pt>
                <c:pt idx="1211">
                  <c:v>42639</c:v>
                </c:pt>
                <c:pt idx="1212">
                  <c:v>42640</c:v>
                </c:pt>
                <c:pt idx="1213">
                  <c:v>42641</c:v>
                </c:pt>
                <c:pt idx="1214">
                  <c:v>42642</c:v>
                </c:pt>
                <c:pt idx="1215">
                  <c:v>42643</c:v>
                </c:pt>
                <c:pt idx="1216">
                  <c:v>42646</c:v>
                </c:pt>
                <c:pt idx="1217">
                  <c:v>42647</c:v>
                </c:pt>
                <c:pt idx="1218">
                  <c:v>42648</c:v>
                </c:pt>
                <c:pt idx="1219">
                  <c:v>42649</c:v>
                </c:pt>
                <c:pt idx="1220">
                  <c:v>42650</c:v>
                </c:pt>
                <c:pt idx="1221">
                  <c:v>42653</c:v>
                </c:pt>
                <c:pt idx="1222">
                  <c:v>42654</c:v>
                </c:pt>
                <c:pt idx="1223">
                  <c:v>42655</c:v>
                </c:pt>
                <c:pt idx="1224">
                  <c:v>42656</c:v>
                </c:pt>
                <c:pt idx="1225">
                  <c:v>42657</c:v>
                </c:pt>
                <c:pt idx="1226">
                  <c:v>42660</c:v>
                </c:pt>
                <c:pt idx="1227">
                  <c:v>42661</c:v>
                </c:pt>
                <c:pt idx="1228">
                  <c:v>42662</c:v>
                </c:pt>
                <c:pt idx="1229">
                  <c:v>42663</c:v>
                </c:pt>
                <c:pt idx="1230">
                  <c:v>42664</c:v>
                </c:pt>
                <c:pt idx="1231">
                  <c:v>42667</c:v>
                </c:pt>
                <c:pt idx="1232">
                  <c:v>42668</c:v>
                </c:pt>
                <c:pt idx="1233">
                  <c:v>42669</c:v>
                </c:pt>
                <c:pt idx="1234">
                  <c:v>42670</c:v>
                </c:pt>
                <c:pt idx="1235">
                  <c:v>42671</c:v>
                </c:pt>
                <c:pt idx="1236">
                  <c:v>42674</c:v>
                </c:pt>
                <c:pt idx="1237">
                  <c:v>42675</c:v>
                </c:pt>
                <c:pt idx="1238">
                  <c:v>42676</c:v>
                </c:pt>
                <c:pt idx="1239">
                  <c:v>42677</c:v>
                </c:pt>
                <c:pt idx="1240">
                  <c:v>42678</c:v>
                </c:pt>
                <c:pt idx="1241">
                  <c:v>42681</c:v>
                </c:pt>
                <c:pt idx="1242">
                  <c:v>42682</c:v>
                </c:pt>
                <c:pt idx="1243">
                  <c:v>42683</c:v>
                </c:pt>
                <c:pt idx="1244">
                  <c:v>42684</c:v>
                </c:pt>
                <c:pt idx="1245">
                  <c:v>42685</c:v>
                </c:pt>
                <c:pt idx="1246">
                  <c:v>42688</c:v>
                </c:pt>
                <c:pt idx="1247">
                  <c:v>42689</c:v>
                </c:pt>
                <c:pt idx="1248">
                  <c:v>42690</c:v>
                </c:pt>
                <c:pt idx="1249">
                  <c:v>42691</c:v>
                </c:pt>
                <c:pt idx="1250">
                  <c:v>42692</c:v>
                </c:pt>
                <c:pt idx="1251">
                  <c:v>42695</c:v>
                </c:pt>
                <c:pt idx="1252">
                  <c:v>42696</c:v>
                </c:pt>
                <c:pt idx="1253">
                  <c:v>42697</c:v>
                </c:pt>
                <c:pt idx="1254">
                  <c:v>42699</c:v>
                </c:pt>
                <c:pt idx="1255">
                  <c:v>42702</c:v>
                </c:pt>
                <c:pt idx="1256">
                  <c:v>42703</c:v>
                </c:pt>
                <c:pt idx="1257">
                  <c:v>42704</c:v>
                </c:pt>
                <c:pt idx="1258">
                  <c:v>42705</c:v>
                </c:pt>
                <c:pt idx="1259">
                  <c:v>42706</c:v>
                </c:pt>
                <c:pt idx="1260">
                  <c:v>42709</c:v>
                </c:pt>
                <c:pt idx="1261">
                  <c:v>42710</c:v>
                </c:pt>
                <c:pt idx="1262">
                  <c:v>42711</c:v>
                </c:pt>
                <c:pt idx="1263">
                  <c:v>42712</c:v>
                </c:pt>
                <c:pt idx="1264">
                  <c:v>42713</c:v>
                </c:pt>
                <c:pt idx="1265">
                  <c:v>42716</c:v>
                </c:pt>
                <c:pt idx="1266">
                  <c:v>42717</c:v>
                </c:pt>
                <c:pt idx="1267">
                  <c:v>42718</c:v>
                </c:pt>
                <c:pt idx="1268">
                  <c:v>42719</c:v>
                </c:pt>
                <c:pt idx="1269">
                  <c:v>42720</c:v>
                </c:pt>
                <c:pt idx="1270">
                  <c:v>42723</c:v>
                </c:pt>
                <c:pt idx="1271">
                  <c:v>42724</c:v>
                </c:pt>
                <c:pt idx="1272">
                  <c:v>42725</c:v>
                </c:pt>
                <c:pt idx="1273">
                  <c:v>42726</c:v>
                </c:pt>
                <c:pt idx="1274">
                  <c:v>42727</c:v>
                </c:pt>
                <c:pt idx="1275">
                  <c:v>42731</c:v>
                </c:pt>
                <c:pt idx="1276">
                  <c:v>42732</c:v>
                </c:pt>
                <c:pt idx="1277">
                  <c:v>42733</c:v>
                </c:pt>
                <c:pt idx="1278">
                  <c:v>42734</c:v>
                </c:pt>
                <c:pt idx="1279">
                  <c:v>42738</c:v>
                </c:pt>
                <c:pt idx="1280">
                  <c:v>42739</c:v>
                </c:pt>
                <c:pt idx="1281">
                  <c:v>42740</c:v>
                </c:pt>
                <c:pt idx="1282">
                  <c:v>42741</c:v>
                </c:pt>
                <c:pt idx="1283">
                  <c:v>42744</c:v>
                </c:pt>
                <c:pt idx="1284">
                  <c:v>42745</c:v>
                </c:pt>
                <c:pt idx="1285">
                  <c:v>42746</c:v>
                </c:pt>
                <c:pt idx="1286">
                  <c:v>42747</c:v>
                </c:pt>
                <c:pt idx="1287">
                  <c:v>42748</c:v>
                </c:pt>
                <c:pt idx="1288">
                  <c:v>42752</c:v>
                </c:pt>
                <c:pt idx="1289">
                  <c:v>42753</c:v>
                </c:pt>
                <c:pt idx="1290">
                  <c:v>42754</c:v>
                </c:pt>
                <c:pt idx="1291">
                  <c:v>42755</c:v>
                </c:pt>
                <c:pt idx="1292">
                  <c:v>42758</c:v>
                </c:pt>
                <c:pt idx="1293">
                  <c:v>42759</c:v>
                </c:pt>
                <c:pt idx="1294">
                  <c:v>42760</c:v>
                </c:pt>
                <c:pt idx="1295">
                  <c:v>42761</c:v>
                </c:pt>
                <c:pt idx="1296">
                  <c:v>42762</c:v>
                </c:pt>
                <c:pt idx="1297">
                  <c:v>42765</c:v>
                </c:pt>
                <c:pt idx="1298">
                  <c:v>42766</c:v>
                </c:pt>
                <c:pt idx="1299">
                  <c:v>42767</c:v>
                </c:pt>
                <c:pt idx="1300">
                  <c:v>42768</c:v>
                </c:pt>
                <c:pt idx="1301">
                  <c:v>42769</c:v>
                </c:pt>
                <c:pt idx="1302">
                  <c:v>42772</c:v>
                </c:pt>
                <c:pt idx="1303">
                  <c:v>42773</c:v>
                </c:pt>
                <c:pt idx="1304">
                  <c:v>42774</c:v>
                </c:pt>
                <c:pt idx="1305">
                  <c:v>42775</c:v>
                </c:pt>
                <c:pt idx="1306">
                  <c:v>42776</c:v>
                </c:pt>
                <c:pt idx="1307">
                  <c:v>42779</c:v>
                </c:pt>
                <c:pt idx="1308">
                  <c:v>42780</c:v>
                </c:pt>
                <c:pt idx="1309">
                  <c:v>42781</c:v>
                </c:pt>
                <c:pt idx="1310">
                  <c:v>42782</c:v>
                </c:pt>
                <c:pt idx="1311">
                  <c:v>42783</c:v>
                </c:pt>
                <c:pt idx="1312">
                  <c:v>42787</c:v>
                </c:pt>
                <c:pt idx="1313">
                  <c:v>42788</c:v>
                </c:pt>
                <c:pt idx="1314">
                  <c:v>42789</c:v>
                </c:pt>
                <c:pt idx="1315">
                  <c:v>42790</c:v>
                </c:pt>
                <c:pt idx="1316">
                  <c:v>42793</c:v>
                </c:pt>
                <c:pt idx="1317">
                  <c:v>42794</c:v>
                </c:pt>
                <c:pt idx="1318">
                  <c:v>42795</c:v>
                </c:pt>
                <c:pt idx="1319">
                  <c:v>42796</c:v>
                </c:pt>
                <c:pt idx="1320">
                  <c:v>42797</c:v>
                </c:pt>
                <c:pt idx="1321">
                  <c:v>42800</c:v>
                </c:pt>
                <c:pt idx="1322">
                  <c:v>42801</c:v>
                </c:pt>
                <c:pt idx="1323">
                  <c:v>42802</c:v>
                </c:pt>
                <c:pt idx="1324">
                  <c:v>42803</c:v>
                </c:pt>
                <c:pt idx="1325">
                  <c:v>42804</c:v>
                </c:pt>
                <c:pt idx="1326">
                  <c:v>42807</c:v>
                </c:pt>
                <c:pt idx="1327">
                  <c:v>42808</c:v>
                </c:pt>
                <c:pt idx="1328">
                  <c:v>42809</c:v>
                </c:pt>
                <c:pt idx="1329">
                  <c:v>42810</c:v>
                </c:pt>
                <c:pt idx="1330">
                  <c:v>42811</c:v>
                </c:pt>
                <c:pt idx="1331">
                  <c:v>42814</c:v>
                </c:pt>
                <c:pt idx="1332">
                  <c:v>42815</c:v>
                </c:pt>
                <c:pt idx="1333">
                  <c:v>42816</c:v>
                </c:pt>
                <c:pt idx="1334">
                  <c:v>42817</c:v>
                </c:pt>
                <c:pt idx="1335">
                  <c:v>42818</c:v>
                </c:pt>
                <c:pt idx="1336">
                  <c:v>42821</c:v>
                </c:pt>
                <c:pt idx="1337">
                  <c:v>42822</c:v>
                </c:pt>
                <c:pt idx="1338">
                  <c:v>42823</c:v>
                </c:pt>
                <c:pt idx="1339">
                  <c:v>42824</c:v>
                </c:pt>
                <c:pt idx="1340">
                  <c:v>42825</c:v>
                </c:pt>
                <c:pt idx="1341">
                  <c:v>42828</c:v>
                </c:pt>
                <c:pt idx="1342">
                  <c:v>42829</c:v>
                </c:pt>
                <c:pt idx="1343">
                  <c:v>42830</c:v>
                </c:pt>
                <c:pt idx="1344">
                  <c:v>42831</c:v>
                </c:pt>
                <c:pt idx="1345">
                  <c:v>42832</c:v>
                </c:pt>
                <c:pt idx="1346">
                  <c:v>42835</c:v>
                </c:pt>
                <c:pt idx="1347">
                  <c:v>42836</c:v>
                </c:pt>
                <c:pt idx="1348">
                  <c:v>42837</c:v>
                </c:pt>
                <c:pt idx="1349">
                  <c:v>42838</c:v>
                </c:pt>
                <c:pt idx="1350">
                  <c:v>42842</c:v>
                </c:pt>
                <c:pt idx="1351">
                  <c:v>42843</c:v>
                </c:pt>
                <c:pt idx="1352">
                  <c:v>42844</c:v>
                </c:pt>
                <c:pt idx="1353">
                  <c:v>42845</c:v>
                </c:pt>
                <c:pt idx="1354">
                  <c:v>42846</c:v>
                </c:pt>
                <c:pt idx="1355">
                  <c:v>42849</c:v>
                </c:pt>
                <c:pt idx="1356">
                  <c:v>42850</c:v>
                </c:pt>
                <c:pt idx="1357">
                  <c:v>42851</c:v>
                </c:pt>
                <c:pt idx="1358">
                  <c:v>42852</c:v>
                </c:pt>
                <c:pt idx="1359">
                  <c:v>42853</c:v>
                </c:pt>
                <c:pt idx="1360">
                  <c:v>42856</c:v>
                </c:pt>
                <c:pt idx="1361">
                  <c:v>42857</c:v>
                </c:pt>
                <c:pt idx="1362">
                  <c:v>42858</c:v>
                </c:pt>
                <c:pt idx="1363">
                  <c:v>42859</c:v>
                </c:pt>
                <c:pt idx="1364">
                  <c:v>42860</c:v>
                </c:pt>
                <c:pt idx="1365">
                  <c:v>42863</c:v>
                </c:pt>
                <c:pt idx="1366">
                  <c:v>42864</c:v>
                </c:pt>
                <c:pt idx="1367">
                  <c:v>42865</c:v>
                </c:pt>
                <c:pt idx="1368">
                  <c:v>42866</c:v>
                </c:pt>
                <c:pt idx="1369">
                  <c:v>42867</c:v>
                </c:pt>
                <c:pt idx="1370">
                  <c:v>42870</c:v>
                </c:pt>
                <c:pt idx="1371">
                  <c:v>42871</c:v>
                </c:pt>
                <c:pt idx="1372">
                  <c:v>42872</c:v>
                </c:pt>
                <c:pt idx="1373">
                  <c:v>42873</c:v>
                </c:pt>
                <c:pt idx="1374">
                  <c:v>42874</c:v>
                </c:pt>
                <c:pt idx="1375">
                  <c:v>42877</c:v>
                </c:pt>
                <c:pt idx="1376">
                  <c:v>42878</c:v>
                </c:pt>
                <c:pt idx="1377">
                  <c:v>42879</c:v>
                </c:pt>
                <c:pt idx="1378">
                  <c:v>42880</c:v>
                </c:pt>
                <c:pt idx="1379">
                  <c:v>42881</c:v>
                </c:pt>
                <c:pt idx="1380">
                  <c:v>42885</c:v>
                </c:pt>
                <c:pt idx="1381">
                  <c:v>42886</c:v>
                </c:pt>
                <c:pt idx="1382">
                  <c:v>42887</c:v>
                </c:pt>
                <c:pt idx="1383">
                  <c:v>42888</c:v>
                </c:pt>
                <c:pt idx="1384">
                  <c:v>42891</c:v>
                </c:pt>
                <c:pt idx="1385">
                  <c:v>42892</c:v>
                </c:pt>
                <c:pt idx="1386">
                  <c:v>42893</c:v>
                </c:pt>
                <c:pt idx="1387">
                  <c:v>42894</c:v>
                </c:pt>
                <c:pt idx="1388">
                  <c:v>42895</c:v>
                </c:pt>
                <c:pt idx="1389">
                  <c:v>42898</c:v>
                </c:pt>
                <c:pt idx="1390">
                  <c:v>42899</c:v>
                </c:pt>
                <c:pt idx="1391">
                  <c:v>42900</c:v>
                </c:pt>
                <c:pt idx="1392">
                  <c:v>42901</c:v>
                </c:pt>
                <c:pt idx="1393">
                  <c:v>42902</c:v>
                </c:pt>
                <c:pt idx="1394">
                  <c:v>42905</c:v>
                </c:pt>
                <c:pt idx="1395">
                  <c:v>42906</c:v>
                </c:pt>
                <c:pt idx="1396">
                  <c:v>42907</c:v>
                </c:pt>
                <c:pt idx="1397">
                  <c:v>42908</c:v>
                </c:pt>
                <c:pt idx="1398">
                  <c:v>42909</c:v>
                </c:pt>
                <c:pt idx="1399">
                  <c:v>42912</c:v>
                </c:pt>
                <c:pt idx="1400">
                  <c:v>42913</c:v>
                </c:pt>
                <c:pt idx="1401">
                  <c:v>42914</c:v>
                </c:pt>
                <c:pt idx="1402">
                  <c:v>42915</c:v>
                </c:pt>
                <c:pt idx="1403">
                  <c:v>42916</c:v>
                </c:pt>
                <c:pt idx="1404">
                  <c:v>42919</c:v>
                </c:pt>
                <c:pt idx="1405">
                  <c:v>42921</c:v>
                </c:pt>
                <c:pt idx="1406">
                  <c:v>42922</c:v>
                </c:pt>
                <c:pt idx="1407">
                  <c:v>42923</c:v>
                </c:pt>
                <c:pt idx="1408">
                  <c:v>42926</c:v>
                </c:pt>
                <c:pt idx="1409">
                  <c:v>42927</c:v>
                </c:pt>
                <c:pt idx="1410">
                  <c:v>42928</c:v>
                </c:pt>
                <c:pt idx="1411">
                  <c:v>42929</c:v>
                </c:pt>
                <c:pt idx="1412">
                  <c:v>42930</c:v>
                </c:pt>
                <c:pt idx="1413">
                  <c:v>42933</c:v>
                </c:pt>
                <c:pt idx="1414">
                  <c:v>42934</c:v>
                </c:pt>
                <c:pt idx="1415">
                  <c:v>42935</c:v>
                </c:pt>
                <c:pt idx="1416">
                  <c:v>42936</c:v>
                </c:pt>
                <c:pt idx="1417">
                  <c:v>42937</c:v>
                </c:pt>
                <c:pt idx="1418">
                  <c:v>42940</c:v>
                </c:pt>
                <c:pt idx="1419">
                  <c:v>42941</c:v>
                </c:pt>
                <c:pt idx="1420">
                  <c:v>42942</c:v>
                </c:pt>
                <c:pt idx="1421">
                  <c:v>42943</c:v>
                </c:pt>
                <c:pt idx="1422">
                  <c:v>42944</c:v>
                </c:pt>
                <c:pt idx="1423">
                  <c:v>42947</c:v>
                </c:pt>
                <c:pt idx="1424">
                  <c:v>42948</c:v>
                </c:pt>
                <c:pt idx="1425">
                  <c:v>42949</c:v>
                </c:pt>
                <c:pt idx="1426">
                  <c:v>42950</c:v>
                </c:pt>
                <c:pt idx="1427">
                  <c:v>42951</c:v>
                </c:pt>
                <c:pt idx="1428">
                  <c:v>42954</c:v>
                </c:pt>
                <c:pt idx="1429">
                  <c:v>42955</c:v>
                </c:pt>
                <c:pt idx="1430">
                  <c:v>42956</c:v>
                </c:pt>
                <c:pt idx="1431">
                  <c:v>42957</c:v>
                </c:pt>
                <c:pt idx="1432">
                  <c:v>42958</c:v>
                </c:pt>
                <c:pt idx="1433">
                  <c:v>42961</c:v>
                </c:pt>
                <c:pt idx="1434">
                  <c:v>42962</c:v>
                </c:pt>
                <c:pt idx="1435">
                  <c:v>42963</c:v>
                </c:pt>
                <c:pt idx="1436">
                  <c:v>42964</c:v>
                </c:pt>
                <c:pt idx="1437">
                  <c:v>42965</c:v>
                </c:pt>
                <c:pt idx="1438">
                  <c:v>42968</c:v>
                </c:pt>
                <c:pt idx="1439">
                  <c:v>42969</c:v>
                </c:pt>
                <c:pt idx="1440">
                  <c:v>42970</c:v>
                </c:pt>
                <c:pt idx="1441">
                  <c:v>42971</c:v>
                </c:pt>
                <c:pt idx="1442">
                  <c:v>42972</c:v>
                </c:pt>
                <c:pt idx="1443">
                  <c:v>42975</c:v>
                </c:pt>
                <c:pt idx="1444">
                  <c:v>42976</c:v>
                </c:pt>
                <c:pt idx="1445">
                  <c:v>42977</c:v>
                </c:pt>
                <c:pt idx="1446">
                  <c:v>42978</c:v>
                </c:pt>
                <c:pt idx="1447">
                  <c:v>42979</c:v>
                </c:pt>
                <c:pt idx="1448">
                  <c:v>42983</c:v>
                </c:pt>
                <c:pt idx="1449">
                  <c:v>42984</c:v>
                </c:pt>
                <c:pt idx="1450">
                  <c:v>42985</c:v>
                </c:pt>
                <c:pt idx="1451">
                  <c:v>42986</c:v>
                </c:pt>
                <c:pt idx="1452">
                  <c:v>42989</c:v>
                </c:pt>
                <c:pt idx="1453">
                  <c:v>42990</c:v>
                </c:pt>
                <c:pt idx="1454">
                  <c:v>42991</c:v>
                </c:pt>
                <c:pt idx="1455">
                  <c:v>42992</c:v>
                </c:pt>
                <c:pt idx="1456">
                  <c:v>42993</c:v>
                </c:pt>
                <c:pt idx="1457">
                  <c:v>42996</c:v>
                </c:pt>
                <c:pt idx="1458">
                  <c:v>42997</c:v>
                </c:pt>
                <c:pt idx="1459">
                  <c:v>42998</c:v>
                </c:pt>
                <c:pt idx="1460">
                  <c:v>42999</c:v>
                </c:pt>
                <c:pt idx="1461">
                  <c:v>43000</c:v>
                </c:pt>
                <c:pt idx="1462">
                  <c:v>43003</c:v>
                </c:pt>
                <c:pt idx="1463">
                  <c:v>43004</c:v>
                </c:pt>
                <c:pt idx="1464">
                  <c:v>43005</c:v>
                </c:pt>
                <c:pt idx="1465">
                  <c:v>43006</c:v>
                </c:pt>
                <c:pt idx="1466">
                  <c:v>43007</c:v>
                </c:pt>
                <c:pt idx="1467">
                  <c:v>43010</c:v>
                </c:pt>
                <c:pt idx="1468">
                  <c:v>43011</c:v>
                </c:pt>
                <c:pt idx="1469">
                  <c:v>43012</c:v>
                </c:pt>
                <c:pt idx="1470">
                  <c:v>43013</c:v>
                </c:pt>
                <c:pt idx="1471">
                  <c:v>43014</c:v>
                </c:pt>
                <c:pt idx="1472">
                  <c:v>43017</c:v>
                </c:pt>
                <c:pt idx="1473">
                  <c:v>43018</c:v>
                </c:pt>
                <c:pt idx="1474">
                  <c:v>43019</c:v>
                </c:pt>
                <c:pt idx="1475">
                  <c:v>43020</c:v>
                </c:pt>
                <c:pt idx="1476">
                  <c:v>43021</c:v>
                </c:pt>
                <c:pt idx="1477">
                  <c:v>43024</c:v>
                </c:pt>
                <c:pt idx="1478">
                  <c:v>43025</c:v>
                </c:pt>
                <c:pt idx="1479">
                  <c:v>43026</c:v>
                </c:pt>
                <c:pt idx="1480">
                  <c:v>43027</c:v>
                </c:pt>
                <c:pt idx="1481">
                  <c:v>43028</c:v>
                </c:pt>
                <c:pt idx="1482">
                  <c:v>43031</c:v>
                </c:pt>
                <c:pt idx="1483">
                  <c:v>43032</c:v>
                </c:pt>
                <c:pt idx="1484">
                  <c:v>43033</c:v>
                </c:pt>
                <c:pt idx="1485">
                  <c:v>43034</c:v>
                </c:pt>
                <c:pt idx="1486">
                  <c:v>43035</c:v>
                </c:pt>
                <c:pt idx="1487">
                  <c:v>43038</c:v>
                </c:pt>
                <c:pt idx="1488">
                  <c:v>43039</c:v>
                </c:pt>
                <c:pt idx="1489">
                  <c:v>43040</c:v>
                </c:pt>
                <c:pt idx="1490">
                  <c:v>43041</c:v>
                </c:pt>
                <c:pt idx="1491">
                  <c:v>43042</c:v>
                </c:pt>
                <c:pt idx="1492">
                  <c:v>43045</c:v>
                </c:pt>
                <c:pt idx="1493">
                  <c:v>43046</c:v>
                </c:pt>
                <c:pt idx="1494">
                  <c:v>43047</c:v>
                </c:pt>
                <c:pt idx="1495">
                  <c:v>43048</c:v>
                </c:pt>
                <c:pt idx="1496">
                  <c:v>43049</c:v>
                </c:pt>
                <c:pt idx="1497">
                  <c:v>43052</c:v>
                </c:pt>
                <c:pt idx="1498">
                  <c:v>43053</c:v>
                </c:pt>
                <c:pt idx="1499">
                  <c:v>43054</c:v>
                </c:pt>
                <c:pt idx="1500">
                  <c:v>43055</c:v>
                </c:pt>
                <c:pt idx="1501">
                  <c:v>43056</c:v>
                </c:pt>
                <c:pt idx="1502">
                  <c:v>43059</c:v>
                </c:pt>
                <c:pt idx="1503">
                  <c:v>43060</c:v>
                </c:pt>
                <c:pt idx="1504">
                  <c:v>43061</c:v>
                </c:pt>
                <c:pt idx="1505">
                  <c:v>43063</c:v>
                </c:pt>
                <c:pt idx="1506">
                  <c:v>43066</c:v>
                </c:pt>
                <c:pt idx="1507">
                  <c:v>43067</c:v>
                </c:pt>
                <c:pt idx="1508">
                  <c:v>43068</c:v>
                </c:pt>
                <c:pt idx="1509">
                  <c:v>43069</c:v>
                </c:pt>
                <c:pt idx="1510">
                  <c:v>43070</c:v>
                </c:pt>
                <c:pt idx="1511">
                  <c:v>43073</c:v>
                </c:pt>
                <c:pt idx="1512">
                  <c:v>43074</c:v>
                </c:pt>
                <c:pt idx="1513">
                  <c:v>43075</c:v>
                </c:pt>
                <c:pt idx="1514">
                  <c:v>43076</c:v>
                </c:pt>
                <c:pt idx="1515">
                  <c:v>43077</c:v>
                </c:pt>
                <c:pt idx="1516">
                  <c:v>43080</c:v>
                </c:pt>
                <c:pt idx="1517">
                  <c:v>43081</c:v>
                </c:pt>
                <c:pt idx="1518">
                  <c:v>43082</c:v>
                </c:pt>
                <c:pt idx="1519">
                  <c:v>43083</c:v>
                </c:pt>
                <c:pt idx="1520">
                  <c:v>43084</c:v>
                </c:pt>
                <c:pt idx="1521">
                  <c:v>43087</c:v>
                </c:pt>
                <c:pt idx="1522">
                  <c:v>43088</c:v>
                </c:pt>
                <c:pt idx="1523">
                  <c:v>43089</c:v>
                </c:pt>
                <c:pt idx="1524">
                  <c:v>43090</c:v>
                </c:pt>
                <c:pt idx="1525">
                  <c:v>43091</c:v>
                </c:pt>
                <c:pt idx="1526">
                  <c:v>43095</c:v>
                </c:pt>
                <c:pt idx="1527">
                  <c:v>43096</c:v>
                </c:pt>
                <c:pt idx="1528">
                  <c:v>43097</c:v>
                </c:pt>
                <c:pt idx="1529">
                  <c:v>43098</c:v>
                </c:pt>
                <c:pt idx="1530">
                  <c:v>43102</c:v>
                </c:pt>
                <c:pt idx="1531">
                  <c:v>43103</c:v>
                </c:pt>
                <c:pt idx="1532">
                  <c:v>43104</c:v>
                </c:pt>
                <c:pt idx="1533">
                  <c:v>43105</c:v>
                </c:pt>
                <c:pt idx="1534">
                  <c:v>43108</c:v>
                </c:pt>
                <c:pt idx="1535">
                  <c:v>43109</c:v>
                </c:pt>
                <c:pt idx="1536">
                  <c:v>43110</c:v>
                </c:pt>
                <c:pt idx="1537">
                  <c:v>43111</c:v>
                </c:pt>
                <c:pt idx="1538">
                  <c:v>43112</c:v>
                </c:pt>
                <c:pt idx="1539">
                  <c:v>43116</c:v>
                </c:pt>
                <c:pt idx="1540">
                  <c:v>43117</c:v>
                </c:pt>
                <c:pt idx="1541">
                  <c:v>43118</c:v>
                </c:pt>
                <c:pt idx="1542">
                  <c:v>43119</c:v>
                </c:pt>
                <c:pt idx="1543">
                  <c:v>43122</c:v>
                </c:pt>
                <c:pt idx="1544">
                  <c:v>43123</c:v>
                </c:pt>
                <c:pt idx="1545">
                  <c:v>43124</c:v>
                </c:pt>
                <c:pt idx="1546">
                  <c:v>43125</c:v>
                </c:pt>
                <c:pt idx="1547">
                  <c:v>43126</c:v>
                </c:pt>
                <c:pt idx="1548">
                  <c:v>43129</c:v>
                </c:pt>
                <c:pt idx="1549">
                  <c:v>43130</c:v>
                </c:pt>
                <c:pt idx="1550">
                  <c:v>43131</c:v>
                </c:pt>
                <c:pt idx="1551">
                  <c:v>43132</c:v>
                </c:pt>
                <c:pt idx="1552">
                  <c:v>43133</c:v>
                </c:pt>
                <c:pt idx="1553">
                  <c:v>43136</c:v>
                </c:pt>
                <c:pt idx="1554">
                  <c:v>43137</c:v>
                </c:pt>
                <c:pt idx="1555">
                  <c:v>43138</c:v>
                </c:pt>
                <c:pt idx="1556">
                  <c:v>43139</c:v>
                </c:pt>
                <c:pt idx="1557">
                  <c:v>43140</c:v>
                </c:pt>
                <c:pt idx="1558">
                  <c:v>43143</c:v>
                </c:pt>
                <c:pt idx="1559">
                  <c:v>43144</c:v>
                </c:pt>
                <c:pt idx="1560">
                  <c:v>43145</c:v>
                </c:pt>
                <c:pt idx="1561">
                  <c:v>43146</c:v>
                </c:pt>
                <c:pt idx="1562">
                  <c:v>43147</c:v>
                </c:pt>
                <c:pt idx="1563">
                  <c:v>43151</c:v>
                </c:pt>
                <c:pt idx="1564">
                  <c:v>43152</c:v>
                </c:pt>
                <c:pt idx="1565">
                  <c:v>43153</c:v>
                </c:pt>
                <c:pt idx="1566">
                  <c:v>43154</c:v>
                </c:pt>
                <c:pt idx="1567">
                  <c:v>43157</c:v>
                </c:pt>
                <c:pt idx="1568">
                  <c:v>43158</c:v>
                </c:pt>
                <c:pt idx="1569">
                  <c:v>43159</c:v>
                </c:pt>
                <c:pt idx="1570">
                  <c:v>43160</c:v>
                </c:pt>
                <c:pt idx="1571">
                  <c:v>43161</c:v>
                </c:pt>
                <c:pt idx="1572">
                  <c:v>43164</c:v>
                </c:pt>
                <c:pt idx="1573">
                  <c:v>43165</c:v>
                </c:pt>
                <c:pt idx="1574">
                  <c:v>43166</c:v>
                </c:pt>
                <c:pt idx="1575">
                  <c:v>43167</c:v>
                </c:pt>
                <c:pt idx="1576">
                  <c:v>43168</c:v>
                </c:pt>
                <c:pt idx="1577">
                  <c:v>43171</c:v>
                </c:pt>
                <c:pt idx="1578">
                  <c:v>43172</c:v>
                </c:pt>
                <c:pt idx="1579">
                  <c:v>43173</c:v>
                </c:pt>
                <c:pt idx="1580">
                  <c:v>43174</c:v>
                </c:pt>
                <c:pt idx="1581">
                  <c:v>43175</c:v>
                </c:pt>
                <c:pt idx="1582">
                  <c:v>43178</c:v>
                </c:pt>
                <c:pt idx="1583">
                  <c:v>43179</c:v>
                </c:pt>
                <c:pt idx="1584">
                  <c:v>43180</c:v>
                </c:pt>
                <c:pt idx="1585">
                  <c:v>43181</c:v>
                </c:pt>
                <c:pt idx="1586">
                  <c:v>43182</c:v>
                </c:pt>
                <c:pt idx="1587">
                  <c:v>43185</c:v>
                </c:pt>
                <c:pt idx="1588">
                  <c:v>43186</c:v>
                </c:pt>
                <c:pt idx="1589">
                  <c:v>43187</c:v>
                </c:pt>
                <c:pt idx="1590">
                  <c:v>43188</c:v>
                </c:pt>
                <c:pt idx="1591">
                  <c:v>43192</c:v>
                </c:pt>
                <c:pt idx="1592">
                  <c:v>43193</c:v>
                </c:pt>
                <c:pt idx="1593">
                  <c:v>43194</c:v>
                </c:pt>
                <c:pt idx="1594">
                  <c:v>43195</c:v>
                </c:pt>
                <c:pt idx="1595">
                  <c:v>43196</c:v>
                </c:pt>
                <c:pt idx="1596">
                  <c:v>43199</c:v>
                </c:pt>
                <c:pt idx="1597">
                  <c:v>43200</c:v>
                </c:pt>
                <c:pt idx="1598">
                  <c:v>43201</c:v>
                </c:pt>
                <c:pt idx="1599">
                  <c:v>43202</c:v>
                </c:pt>
                <c:pt idx="1600">
                  <c:v>43203</c:v>
                </c:pt>
                <c:pt idx="1601">
                  <c:v>43206</c:v>
                </c:pt>
                <c:pt idx="1602">
                  <c:v>43207</c:v>
                </c:pt>
                <c:pt idx="1603">
                  <c:v>43208</c:v>
                </c:pt>
                <c:pt idx="1604">
                  <c:v>43209</c:v>
                </c:pt>
                <c:pt idx="1605">
                  <c:v>43210</c:v>
                </c:pt>
                <c:pt idx="1606">
                  <c:v>43213</c:v>
                </c:pt>
                <c:pt idx="1607">
                  <c:v>43214</c:v>
                </c:pt>
                <c:pt idx="1608">
                  <c:v>43215</c:v>
                </c:pt>
                <c:pt idx="1609">
                  <c:v>43216</c:v>
                </c:pt>
                <c:pt idx="1610">
                  <c:v>43217</c:v>
                </c:pt>
                <c:pt idx="1611">
                  <c:v>43220</c:v>
                </c:pt>
                <c:pt idx="1612">
                  <c:v>43221</c:v>
                </c:pt>
                <c:pt idx="1613">
                  <c:v>43222</c:v>
                </c:pt>
                <c:pt idx="1614">
                  <c:v>43223</c:v>
                </c:pt>
                <c:pt idx="1615">
                  <c:v>43224</c:v>
                </c:pt>
                <c:pt idx="1616">
                  <c:v>43227</c:v>
                </c:pt>
                <c:pt idx="1617">
                  <c:v>43228</c:v>
                </c:pt>
                <c:pt idx="1618">
                  <c:v>43229</c:v>
                </c:pt>
                <c:pt idx="1619">
                  <c:v>43230</c:v>
                </c:pt>
                <c:pt idx="1620">
                  <c:v>43231</c:v>
                </c:pt>
                <c:pt idx="1621">
                  <c:v>43234</c:v>
                </c:pt>
                <c:pt idx="1622">
                  <c:v>43235</c:v>
                </c:pt>
                <c:pt idx="1623">
                  <c:v>43236</c:v>
                </c:pt>
                <c:pt idx="1624">
                  <c:v>43237</c:v>
                </c:pt>
                <c:pt idx="1625">
                  <c:v>43238</c:v>
                </c:pt>
                <c:pt idx="1626">
                  <c:v>43241</c:v>
                </c:pt>
                <c:pt idx="1627">
                  <c:v>43242</c:v>
                </c:pt>
                <c:pt idx="1628">
                  <c:v>43243</c:v>
                </c:pt>
                <c:pt idx="1629">
                  <c:v>43244</c:v>
                </c:pt>
                <c:pt idx="1630">
                  <c:v>43245</c:v>
                </c:pt>
                <c:pt idx="1631">
                  <c:v>43249</c:v>
                </c:pt>
                <c:pt idx="1632">
                  <c:v>43250</c:v>
                </c:pt>
                <c:pt idx="1633">
                  <c:v>43251</c:v>
                </c:pt>
                <c:pt idx="1634">
                  <c:v>43252</c:v>
                </c:pt>
                <c:pt idx="1635">
                  <c:v>43255</c:v>
                </c:pt>
                <c:pt idx="1636">
                  <c:v>43256</c:v>
                </c:pt>
                <c:pt idx="1637">
                  <c:v>43257</c:v>
                </c:pt>
                <c:pt idx="1638">
                  <c:v>43258</c:v>
                </c:pt>
                <c:pt idx="1639">
                  <c:v>43259</c:v>
                </c:pt>
                <c:pt idx="1640">
                  <c:v>43262</c:v>
                </c:pt>
                <c:pt idx="1641">
                  <c:v>43263</c:v>
                </c:pt>
                <c:pt idx="1642">
                  <c:v>43264</c:v>
                </c:pt>
                <c:pt idx="1643">
                  <c:v>43265</c:v>
                </c:pt>
                <c:pt idx="1644">
                  <c:v>43266</c:v>
                </c:pt>
                <c:pt idx="1645">
                  <c:v>43269</c:v>
                </c:pt>
                <c:pt idx="1646">
                  <c:v>43270</c:v>
                </c:pt>
                <c:pt idx="1647">
                  <c:v>43271</c:v>
                </c:pt>
                <c:pt idx="1648">
                  <c:v>43272</c:v>
                </c:pt>
                <c:pt idx="1649">
                  <c:v>43273</c:v>
                </c:pt>
                <c:pt idx="1650">
                  <c:v>43276</c:v>
                </c:pt>
                <c:pt idx="1651">
                  <c:v>43277</c:v>
                </c:pt>
                <c:pt idx="1652">
                  <c:v>43278</c:v>
                </c:pt>
                <c:pt idx="1653">
                  <c:v>43279</c:v>
                </c:pt>
                <c:pt idx="1654">
                  <c:v>43280</c:v>
                </c:pt>
                <c:pt idx="1655">
                  <c:v>43283</c:v>
                </c:pt>
                <c:pt idx="1656">
                  <c:v>43284</c:v>
                </c:pt>
                <c:pt idx="1657">
                  <c:v>43286</c:v>
                </c:pt>
                <c:pt idx="1658">
                  <c:v>43287</c:v>
                </c:pt>
                <c:pt idx="1659">
                  <c:v>43290</c:v>
                </c:pt>
                <c:pt idx="1660">
                  <c:v>43291</c:v>
                </c:pt>
                <c:pt idx="1661">
                  <c:v>43292</c:v>
                </c:pt>
                <c:pt idx="1662">
                  <c:v>43293</c:v>
                </c:pt>
                <c:pt idx="1663">
                  <c:v>43294</c:v>
                </c:pt>
                <c:pt idx="1664">
                  <c:v>43297</c:v>
                </c:pt>
                <c:pt idx="1665">
                  <c:v>43298</c:v>
                </c:pt>
                <c:pt idx="1666">
                  <c:v>43299</c:v>
                </c:pt>
                <c:pt idx="1667">
                  <c:v>43300</c:v>
                </c:pt>
                <c:pt idx="1668">
                  <c:v>43301</c:v>
                </c:pt>
                <c:pt idx="1669">
                  <c:v>43304</c:v>
                </c:pt>
                <c:pt idx="1670">
                  <c:v>43305</c:v>
                </c:pt>
                <c:pt idx="1671">
                  <c:v>43306</c:v>
                </c:pt>
                <c:pt idx="1672">
                  <c:v>43307</c:v>
                </c:pt>
                <c:pt idx="1673">
                  <c:v>43308</c:v>
                </c:pt>
                <c:pt idx="1674">
                  <c:v>43311</c:v>
                </c:pt>
                <c:pt idx="1675">
                  <c:v>43312</c:v>
                </c:pt>
                <c:pt idx="1676">
                  <c:v>43313</c:v>
                </c:pt>
                <c:pt idx="1677">
                  <c:v>43314</c:v>
                </c:pt>
                <c:pt idx="1678">
                  <c:v>43315</c:v>
                </c:pt>
                <c:pt idx="1679">
                  <c:v>43318</c:v>
                </c:pt>
                <c:pt idx="1680">
                  <c:v>43319</c:v>
                </c:pt>
                <c:pt idx="1681">
                  <c:v>43320</c:v>
                </c:pt>
                <c:pt idx="1682">
                  <c:v>43321</c:v>
                </c:pt>
                <c:pt idx="1683">
                  <c:v>43322</c:v>
                </c:pt>
                <c:pt idx="1684">
                  <c:v>43325</c:v>
                </c:pt>
                <c:pt idx="1685">
                  <c:v>43326</c:v>
                </c:pt>
                <c:pt idx="1686">
                  <c:v>43327</c:v>
                </c:pt>
                <c:pt idx="1687">
                  <c:v>43328</c:v>
                </c:pt>
                <c:pt idx="1688">
                  <c:v>43329</c:v>
                </c:pt>
                <c:pt idx="1689">
                  <c:v>43332</c:v>
                </c:pt>
                <c:pt idx="1690">
                  <c:v>43333</c:v>
                </c:pt>
                <c:pt idx="1691">
                  <c:v>43334</c:v>
                </c:pt>
                <c:pt idx="1692">
                  <c:v>43335</c:v>
                </c:pt>
                <c:pt idx="1693">
                  <c:v>43336</c:v>
                </c:pt>
                <c:pt idx="1694">
                  <c:v>43339</c:v>
                </c:pt>
                <c:pt idx="1695">
                  <c:v>43340</c:v>
                </c:pt>
                <c:pt idx="1696">
                  <c:v>43341</c:v>
                </c:pt>
                <c:pt idx="1697">
                  <c:v>43342</c:v>
                </c:pt>
                <c:pt idx="1698">
                  <c:v>43343</c:v>
                </c:pt>
                <c:pt idx="1699">
                  <c:v>43347</c:v>
                </c:pt>
                <c:pt idx="1700">
                  <c:v>43348</c:v>
                </c:pt>
                <c:pt idx="1701">
                  <c:v>43349</c:v>
                </c:pt>
                <c:pt idx="1702">
                  <c:v>43350</c:v>
                </c:pt>
                <c:pt idx="1703">
                  <c:v>43353</c:v>
                </c:pt>
                <c:pt idx="1704">
                  <c:v>43354</c:v>
                </c:pt>
                <c:pt idx="1705">
                  <c:v>43355</c:v>
                </c:pt>
                <c:pt idx="1706">
                  <c:v>43356</c:v>
                </c:pt>
                <c:pt idx="1707">
                  <c:v>43357</c:v>
                </c:pt>
                <c:pt idx="1708">
                  <c:v>43360</c:v>
                </c:pt>
                <c:pt idx="1709">
                  <c:v>43361</c:v>
                </c:pt>
                <c:pt idx="1710">
                  <c:v>43362</c:v>
                </c:pt>
                <c:pt idx="1711">
                  <c:v>43363</c:v>
                </c:pt>
                <c:pt idx="1712">
                  <c:v>43364</c:v>
                </c:pt>
                <c:pt idx="1713">
                  <c:v>43367</c:v>
                </c:pt>
                <c:pt idx="1714">
                  <c:v>43368</c:v>
                </c:pt>
                <c:pt idx="1715">
                  <c:v>43369</c:v>
                </c:pt>
                <c:pt idx="1716">
                  <c:v>43370</c:v>
                </c:pt>
                <c:pt idx="1717">
                  <c:v>43371</c:v>
                </c:pt>
                <c:pt idx="1718">
                  <c:v>43374</c:v>
                </c:pt>
                <c:pt idx="1719">
                  <c:v>43375</c:v>
                </c:pt>
                <c:pt idx="1720">
                  <c:v>43376</c:v>
                </c:pt>
                <c:pt idx="1721">
                  <c:v>43377</c:v>
                </c:pt>
                <c:pt idx="1722">
                  <c:v>43378</c:v>
                </c:pt>
                <c:pt idx="1723">
                  <c:v>43381</c:v>
                </c:pt>
                <c:pt idx="1724">
                  <c:v>43382</c:v>
                </c:pt>
                <c:pt idx="1725">
                  <c:v>43383</c:v>
                </c:pt>
                <c:pt idx="1726">
                  <c:v>43384</c:v>
                </c:pt>
                <c:pt idx="1727">
                  <c:v>43385</c:v>
                </c:pt>
                <c:pt idx="1728">
                  <c:v>43388</c:v>
                </c:pt>
                <c:pt idx="1729">
                  <c:v>43389</c:v>
                </c:pt>
                <c:pt idx="1730">
                  <c:v>43390</c:v>
                </c:pt>
                <c:pt idx="1731">
                  <c:v>43391</c:v>
                </c:pt>
                <c:pt idx="1732">
                  <c:v>43392</c:v>
                </c:pt>
                <c:pt idx="1733">
                  <c:v>43395</c:v>
                </c:pt>
                <c:pt idx="1734">
                  <c:v>43396</c:v>
                </c:pt>
                <c:pt idx="1735">
                  <c:v>43397</c:v>
                </c:pt>
                <c:pt idx="1736">
                  <c:v>43398</c:v>
                </c:pt>
                <c:pt idx="1737">
                  <c:v>43399</c:v>
                </c:pt>
                <c:pt idx="1738">
                  <c:v>43402</c:v>
                </c:pt>
                <c:pt idx="1739">
                  <c:v>43403</c:v>
                </c:pt>
                <c:pt idx="1740">
                  <c:v>43404</c:v>
                </c:pt>
                <c:pt idx="1741">
                  <c:v>43405</c:v>
                </c:pt>
                <c:pt idx="1742">
                  <c:v>43406</c:v>
                </c:pt>
                <c:pt idx="1743">
                  <c:v>43409</c:v>
                </c:pt>
                <c:pt idx="1744">
                  <c:v>43410</c:v>
                </c:pt>
                <c:pt idx="1745">
                  <c:v>43411</c:v>
                </c:pt>
                <c:pt idx="1746">
                  <c:v>43412</c:v>
                </c:pt>
                <c:pt idx="1747">
                  <c:v>43413</c:v>
                </c:pt>
                <c:pt idx="1748">
                  <c:v>43416</c:v>
                </c:pt>
                <c:pt idx="1749">
                  <c:v>43417</c:v>
                </c:pt>
                <c:pt idx="1750">
                  <c:v>43418</c:v>
                </c:pt>
                <c:pt idx="1751">
                  <c:v>43419</c:v>
                </c:pt>
                <c:pt idx="1752">
                  <c:v>43420</c:v>
                </c:pt>
                <c:pt idx="1753">
                  <c:v>43423</c:v>
                </c:pt>
                <c:pt idx="1754">
                  <c:v>43424</c:v>
                </c:pt>
                <c:pt idx="1755">
                  <c:v>43425</c:v>
                </c:pt>
                <c:pt idx="1756">
                  <c:v>43427</c:v>
                </c:pt>
                <c:pt idx="1757">
                  <c:v>43430</c:v>
                </c:pt>
                <c:pt idx="1758">
                  <c:v>43431</c:v>
                </c:pt>
                <c:pt idx="1759">
                  <c:v>43432</c:v>
                </c:pt>
                <c:pt idx="1760">
                  <c:v>43433</c:v>
                </c:pt>
                <c:pt idx="1761">
                  <c:v>43434</c:v>
                </c:pt>
                <c:pt idx="1762">
                  <c:v>43437</c:v>
                </c:pt>
                <c:pt idx="1763">
                  <c:v>43438</c:v>
                </c:pt>
                <c:pt idx="1764">
                  <c:v>43440</c:v>
                </c:pt>
                <c:pt idx="1765">
                  <c:v>43441</c:v>
                </c:pt>
                <c:pt idx="1766">
                  <c:v>43444</c:v>
                </c:pt>
                <c:pt idx="1767">
                  <c:v>43445</c:v>
                </c:pt>
                <c:pt idx="1768">
                  <c:v>43446</c:v>
                </c:pt>
                <c:pt idx="1769">
                  <c:v>43447</c:v>
                </c:pt>
                <c:pt idx="1770">
                  <c:v>43448</c:v>
                </c:pt>
                <c:pt idx="1771">
                  <c:v>43451</c:v>
                </c:pt>
                <c:pt idx="1772">
                  <c:v>43452</c:v>
                </c:pt>
                <c:pt idx="1773">
                  <c:v>43453</c:v>
                </c:pt>
                <c:pt idx="1774">
                  <c:v>43454</c:v>
                </c:pt>
                <c:pt idx="1775">
                  <c:v>43455</c:v>
                </c:pt>
                <c:pt idx="1776">
                  <c:v>43458</c:v>
                </c:pt>
                <c:pt idx="1777">
                  <c:v>43460</c:v>
                </c:pt>
                <c:pt idx="1778">
                  <c:v>43461</c:v>
                </c:pt>
                <c:pt idx="1779">
                  <c:v>43462</c:v>
                </c:pt>
                <c:pt idx="1780">
                  <c:v>43465</c:v>
                </c:pt>
                <c:pt idx="1781">
                  <c:v>43467</c:v>
                </c:pt>
                <c:pt idx="1782">
                  <c:v>43468</c:v>
                </c:pt>
                <c:pt idx="1783">
                  <c:v>43469</c:v>
                </c:pt>
                <c:pt idx="1784">
                  <c:v>43472</c:v>
                </c:pt>
                <c:pt idx="1785">
                  <c:v>43473</c:v>
                </c:pt>
                <c:pt idx="1786">
                  <c:v>43474</c:v>
                </c:pt>
                <c:pt idx="1787">
                  <c:v>43475</c:v>
                </c:pt>
                <c:pt idx="1788">
                  <c:v>43476</c:v>
                </c:pt>
                <c:pt idx="1789">
                  <c:v>43479</c:v>
                </c:pt>
                <c:pt idx="1790">
                  <c:v>43480</c:v>
                </c:pt>
                <c:pt idx="1791">
                  <c:v>43481</c:v>
                </c:pt>
                <c:pt idx="1792">
                  <c:v>43482</c:v>
                </c:pt>
                <c:pt idx="1793">
                  <c:v>43483</c:v>
                </c:pt>
                <c:pt idx="1794">
                  <c:v>43487</c:v>
                </c:pt>
                <c:pt idx="1795">
                  <c:v>43488</c:v>
                </c:pt>
                <c:pt idx="1796">
                  <c:v>43489</c:v>
                </c:pt>
                <c:pt idx="1797">
                  <c:v>43490</c:v>
                </c:pt>
                <c:pt idx="1798">
                  <c:v>43493</c:v>
                </c:pt>
                <c:pt idx="1799">
                  <c:v>43494</c:v>
                </c:pt>
                <c:pt idx="1800">
                  <c:v>43495</c:v>
                </c:pt>
                <c:pt idx="1801">
                  <c:v>43496</c:v>
                </c:pt>
                <c:pt idx="1802">
                  <c:v>43497</c:v>
                </c:pt>
                <c:pt idx="1803">
                  <c:v>43500</c:v>
                </c:pt>
                <c:pt idx="1804">
                  <c:v>43501</c:v>
                </c:pt>
                <c:pt idx="1805">
                  <c:v>43502</c:v>
                </c:pt>
                <c:pt idx="1806">
                  <c:v>43503</c:v>
                </c:pt>
                <c:pt idx="1807">
                  <c:v>43504</c:v>
                </c:pt>
                <c:pt idx="1808">
                  <c:v>43507</c:v>
                </c:pt>
                <c:pt idx="1809">
                  <c:v>43508</c:v>
                </c:pt>
                <c:pt idx="1810">
                  <c:v>43509</c:v>
                </c:pt>
                <c:pt idx="1811">
                  <c:v>43510</c:v>
                </c:pt>
                <c:pt idx="1812">
                  <c:v>43511</c:v>
                </c:pt>
                <c:pt idx="1813">
                  <c:v>43515</c:v>
                </c:pt>
                <c:pt idx="1814">
                  <c:v>43516</c:v>
                </c:pt>
                <c:pt idx="1815">
                  <c:v>43517</c:v>
                </c:pt>
                <c:pt idx="1816">
                  <c:v>43518</c:v>
                </c:pt>
                <c:pt idx="1817">
                  <c:v>43521</c:v>
                </c:pt>
                <c:pt idx="1818">
                  <c:v>43522</c:v>
                </c:pt>
                <c:pt idx="1819">
                  <c:v>43523</c:v>
                </c:pt>
                <c:pt idx="1820">
                  <c:v>43524</c:v>
                </c:pt>
                <c:pt idx="1821">
                  <c:v>43525</c:v>
                </c:pt>
                <c:pt idx="1822">
                  <c:v>43528</c:v>
                </c:pt>
                <c:pt idx="1823">
                  <c:v>43529</c:v>
                </c:pt>
                <c:pt idx="1824">
                  <c:v>43530</c:v>
                </c:pt>
                <c:pt idx="1825">
                  <c:v>43531</c:v>
                </c:pt>
                <c:pt idx="1826">
                  <c:v>43532</c:v>
                </c:pt>
                <c:pt idx="1827">
                  <c:v>43535</c:v>
                </c:pt>
                <c:pt idx="1828">
                  <c:v>43536</c:v>
                </c:pt>
                <c:pt idx="1829">
                  <c:v>43537</c:v>
                </c:pt>
                <c:pt idx="1830">
                  <c:v>43538</c:v>
                </c:pt>
                <c:pt idx="1831">
                  <c:v>43539</c:v>
                </c:pt>
                <c:pt idx="1832">
                  <c:v>43542</c:v>
                </c:pt>
                <c:pt idx="1833">
                  <c:v>43543</c:v>
                </c:pt>
                <c:pt idx="1834">
                  <c:v>43544</c:v>
                </c:pt>
                <c:pt idx="1835">
                  <c:v>43545</c:v>
                </c:pt>
                <c:pt idx="1836">
                  <c:v>43546</c:v>
                </c:pt>
                <c:pt idx="1837">
                  <c:v>43549</c:v>
                </c:pt>
                <c:pt idx="1838">
                  <c:v>43550</c:v>
                </c:pt>
                <c:pt idx="1839">
                  <c:v>43551</c:v>
                </c:pt>
                <c:pt idx="1840">
                  <c:v>43552</c:v>
                </c:pt>
                <c:pt idx="1841">
                  <c:v>43553</c:v>
                </c:pt>
                <c:pt idx="1842">
                  <c:v>43556</c:v>
                </c:pt>
                <c:pt idx="1843">
                  <c:v>43557</c:v>
                </c:pt>
                <c:pt idx="1844">
                  <c:v>43558</c:v>
                </c:pt>
                <c:pt idx="1845">
                  <c:v>43559</c:v>
                </c:pt>
                <c:pt idx="1846">
                  <c:v>43560</c:v>
                </c:pt>
                <c:pt idx="1847">
                  <c:v>43563</c:v>
                </c:pt>
                <c:pt idx="1848">
                  <c:v>43564</c:v>
                </c:pt>
                <c:pt idx="1849">
                  <c:v>43565</c:v>
                </c:pt>
                <c:pt idx="1850">
                  <c:v>43566</c:v>
                </c:pt>
                <c:pt idx="1851">
                  <c:v>43567</c:v>
                </c:pt>
                <c:pt idx="1852">
                  <c:v>43570</c:v>
                </c:pt>
                <c:pt idx="1853">
                  <c:v>43571</c:v>
                </c:pt>
                <c:pt idx="1854">
                  <c:v>43572</c:v>
                </c:pt>
                <c:pt idx="1855">
                  <c:v>43573</c:v>
                </c:pt>
                <c:pt idx="1856">
                  <c:v>43577</c:v>
                </c:pt>
                <c:pt idx="1857">
                  <c:v>43578</c:v>
                </c:pt>
                <c:pt idx="1858">
                  <c:v>43579</c:v>
                </c:pt>
                <c:pt idx="1859">
                  <c:v>43580</c:v>
                </c:pt>
                <c:pt idx="1860">
                  <c:v>43581</c:v>
                </c:pt>
                <c:pt idx="1861">
                  <c:v>43584</c:v>
                </c:pt>
                <c:pt idx="1862">
                  <c:v>43585</c:v>
                </c:pt>
                <c:pt idx="1863">
                  <c:v>43586</c:v>
                </c:pt>
                <c:pt idx="1864">
                  <c:v>43587</c:v>
                </c:pt>
                <c:pt idx="1865">
                  <c:v>43588</c:v>
                </c:pt>
                <c:pt idx="1866">
                  <c:v>43591</c:v>
                </c:pt>
                <c:pt idx="1867">
                  <c:v>43592</c:v>
                </c:pt>
                <c:pt idx="1868">
                  <c:v>43593</c:v>
                </c:pt>
                <c:pt idx="1869">
                  <c:v>43594</c:v>
                </c:pt>
                <c:pt idx="1870">
                  <c:v>43595</c:v>
                </c:pt>
                <c:pt idx="1871">
                  <c:v>43598</c:v>
                </c:pt>
                <c:pt idx="1872">
                  <c:v>43599</c:v>
                </c:pt>
                <c:pt idx="1873">
                  <c:v>43600</c:v>
                </c:pt>
                <c:pt idx="1874">
                  <c:v>43601</c:v>
                </c:pt>
                <c:pt idx="1875">
                  <c:v>43602</c:v>
                </c:pt>
                <c:pt idx="1876">
                  <c:v>43605</c:v>
                </c:pt>
                <c:pt idx="1877">
                  <c:v>43606</c:v>
                </c:pt>
                <c:pt idx="1878">
                  <c:v>43607</c:v>
                </c:pt>
                <c:pt idx="1879">
                  <c:v>43608</c:v>
                </c:pt>
                <c:pt idx="1880">
                  <c:v>43609</c:v>
                </c:pt>
                <c:pt idx="1881">
                  <c:v>43613</c:v>
                </c:pt>
                <c:pt idx="1882">
                  <c:v>43614</c:v>
                </c:pt>
                <c:pt idx="1883">
                  <c:v>43615</c:v>
                </c:pt>
                <c:pt idx="1884">
                  <c:v>43616</c:v>
                </c:pt>
                <c:pt idx="1885">
                  <c:v>43619</c:v>
                </c:pt>
                <c:pt idx="1886">
                  <c:v>43620</c:v>
                </c:pt>
                <c:pt idx="1887">
                  <c:v>43621</c:v>
                </c:pt>
                <c:pt idx="1888">
                  <c:v>43622</c:v>
                </c:pt>
                <c:pt idx="1889">
                  <c:v>43623</c:v>
                </c:pt>
                <c:pt idx="1890">
                  <c:v>43626</c:v>
                </c:pt>
                <c:pt idx="1891">
                  <c:v>43627</c:v>
                </c:pt>
                <c:pt idx="1892">
                  <c:v>43628</c:v>
                </c:pt>
                <c:pt idx="1893">
                  <c:v>43629</c:v>
                </c:pt>
                <c:pt idx="1894">
                  <c:v>43630</c:v>
                </c:pt>
                <c:pt idx="1895">
                  <c:v>43633</c:v>
                </c:pt>
                <c:pt idx="1896">
                  <c:v>43634</c:v>
                </c:pt>
                <c:pt idx="1897">
                  <c:v>43635</c:v>
                </c:pt>
                <c:pt idx="1898">
                  <c:v>43636</c:v>
                </c:pt>
                <c:pt idx="1899">
                  <c:v>43637</c:v>
                </c:pt>
                <c:pt idx="1900">
                  <c:v>43640</c:v>
                </c:pt>
                <c:pt idx="1901">
                  <c:v>43641</c:v>
                </c:pt>
                <c:pt idx="1902">
                  <c:v>43642</c:v>
                </c:pt>
                <c:pt idx="1903">
                  <c:v>43643</c:v>
                </c:pt>
                <c:pt idx="1904">
                  <c:v>43644</c:v>
                </c:pt>
                <c:pt idx="1905">
                  <c:v>43647</c:v>
                </c:pt>
                <c:pt idx="1906">
                  <c:v>43648</c:v>
                </c:pt>
                <c:pt idx="1907">
                  <c:v>43649</c:v>
                </c:pt>
                <c:pt idx="1908">
                  <c:v>43651</c:v>
                </c:pt>
                <c:pt idx="1909">
                  <c:v>43654</c:v>
                </c:pt>
                <c:pt idx="1910">
                  <c:v>43655</c:v>
                </c:pt>
                <c:pt idx="1911">
                  <c:v>43656</c:v>
                </c:pt>
                <c:pt idx="1912">
                  <c:v>43657</c:v>
                </c:pt>
                <c:pt idx="1913">
                  <c:v>43658</c:v>
                </c:pt>
                <c:pt idx="1914">
                  <c:v>43661</c:v>
                </c:pt>
                <c:pt idx="1915">
                  <c:v>43662</c:v>
                </c:pt>
                <c:pt idx="1916">
                  <c:v>43663</c:v>
                </c:pt>
                <c:pt idx="1917">
                  <c:v>43664</c:v>
                </c:pt>
                <c:pt idx="1918">
                  <c:v>43665</c:v>
                </c:pt>
                <c:pt idx="1919">
                  <c:v>43668</c:v>
                </c:pt>
                <c:pt idx="1920">
                  <c:v>43669</c:v>
                </c:pt>
                <c:pt idx="1921">
                  <c:v>43670</c:v>
                </c:pt>
                <c:pt idx="1922">
                  <c:v>43671</c:v>
                </c:pt>
                <c:pt idx="1923">
                  <c:v>43672</c:v>
                </c:pt>
                <c:pt idx="1924">
                  <c:v>43675</c:v>
                </c:pt>
                <c:pt idx="1925">
                  <c:v>43676</c:v>
                </c:pt>
                <c:pt idx="1926">
                  <c:v>43677</c:v>
                </c:pt>
                <c:pt idx="1927">
                  <c:v>43678</c:v>
                </c:pt>
                <c:pt idx="1928">
                  <c:v>43679</c:v>
                </c:pt>
                <c:pt idx="1929">
                  <c:v>43682</c:v>
                </c:pt>
                <c:pt idx="1930">
                  <c:v>43683</c:v>
                </c:pt>
                <c:pt idx="1931">
                  <c:v>43684</c:v>
                </c:pt>
                <c:pt idx="1932">
                  <c:v>43685</c:v>
                </c:pt>
                <c:pt idx="1933">
                  <c:v>43686</c:v>
                </c:pt>
              </c:numCache>
            </c:numRef>
          </c:cat>
          <c:val>
            <c:numRef>
              <c:f>'Twitter Chart Data'!$D$2:$D$1935</c:f>
              <c:numCache>
                <c:formatCode>0.00%</c:formatCode>
                <c:ptCount val="1934"/>
                <c:pt idx="0">
                  <c:v>-3.2285085090628662E-3</c:v>
                </c:pt>
                <c:pt idx="1">
                  <c:v>-8.1632672695062247E-3</c:v>
                </c:pt>
                <c:pt idx="2">
                  <c:v>-6.4217129998718203E-3</c:v>
                </c:pt>
                <c:pt idx="3">
                  <c:v>-8.1959533977873367E-3</c:v>
                </c:pt>
                <c:pt idx="4">
                  <c:v>-4.4061780357123048E-3</c:v>
                </c:pt>
                <c:pt idx="5">
                  <c:v>-2.7898380950970303E-2</c:v>
                </c:pt>
                <c:pt idx="6">
                  <c:v>-6.7482964842436877E-3</c:v>
                </c:pt>
                <c:pt idx="7">
                  <c:v>-9.0547980936820371E-3</c:v>
                </c:pt>
                <c:pt idx="8">
                  <c:v>-3.3085118579927242E-2</c:v>
                </c:pt>
                <c:pt idx="9">
                  <c:v>-3.8781728095165557E-2</c:v>
                </c:pt>
                <c:pt idx="10">
                  <c:v>-4.520991988522749E-2</c:v>
                </c:pt>
                <c:pt idx="11">
                  <c:v>-5.0620781546613758E-2</c:v>
                </c:pt>
                <c:pt idx="12">
                  <c:v>-7.3593842293205647E-2</c:v>
                </c:pt>
                <c:pt idx="13">
                  <c:v>-5.9096008078792117E-2</c:v>
                </c:pt>
                <c:pt idx="14">
                  <c:v>-6.2800244471126421E-2</c:v>
                </c:pt>
                <c:pt idx="15">
                  <c:v>-6.6934534781071697E-2</c:v>
                </c:pt>
                <c:pt idx="16">
                  <c:v>-6.4884322392979255E-2</c:v>
                </c:pt>
                <c:pt idx="17">
                  <c:v>-6.3476775762053794E-2</c:v>
                </c:pt>
                <c:pt idx="18">
                  <c:v>-8.1232274827816253E-2</c:v>
                </c:pt>
                <c:pt idx="19">
                  <c:v>-7.5527379621642909E-2</c:v>
                </c:pt>
                <c:pt idx="20">
                  <c:v>-7.8699473748447324E-2</c:v>
                </c:pt>
                <c:pt idx="21">
                  <c:v>-9.1817567436996317E-2</c:v>
                </c:pt>
                <c:pt idx="22">
                  <c:v>-9.5474708895967653E-2</c:v>
                </c:pt>
                <c:pt idx="23">
                  <c:v>-8.5307124974702164E-2</c:v>
                </c:pt>
                <c:pt idx="24">
                  <c:v>-8.8757731723692057E-2</c:v>
                </c:pt>
                <c:pt idx="25">
                  <c:v>-9.0163536952045598E-2</c:v>
                </c:pt>
                <c:pt idx="26">
                  <c:v>-8.4945794314306489E-2</c:v>
                </c:pt>
                <c:pt idx="27">
                  <c:v>-7.9345976048499578E-2</c:v>
                </c:pt>
                <c:pt idx="28">
                  <c:v>-7.7408811793910681E-2</c:v>
                </c:pt>
                <c:pt idx="29">
                  <c:v>-7.5257759632041399E-2</c:v>
                </c:pt>
                <c:pt idx="30">
                  <c:v>-8.5280490741831416E-2</c:v>
                </c:pt>
                <c:pt idx="31">
                  <c:v>-6.9437939381953417E-2</c:v>
                </c:pt>
                <c:pt idx="32">
                  <c:v>-7.4244640853546429E-2</c:v>
                </c:pt>
                <c:pt idx="33">
                  <c:v>-6.8841530835373144E-2</c:v>
                </c:pt>
                <c:pt idx="34">
                  <c:v>-6.8616614798651332E-2</c:v>
                </c:pt>
                <c:pt idx="35">
                  <c:v>-5.721134858775645E-2</c:v>
                </c:pt>
                <c:pt idx="36">
                  <c:v>-4.6338625316309057E-2</c:v>
                </c:pt>
                <c:pt idx="37">
                  <c:v>-5.6252767992956643E-2</c:v>
                </c:pt>
                <c:pt idx="38">
                  <c:v>-4.4898234006969795E-2</c:v>
                </c:pt>
                <c:pt idx="39">
                  <c:v>-3.9649187395761953E-2</c:v>
                </c:pt>
                <c:pt idx="40">
                  <c:v>-4.7873824364155437E-2</c:v>
                </c:pt>
                <c:pt idx="41">
                  <c:v>-3.7586437154412677E-2</c:v>
                </c:pt>
                <c:pt idx="42">
                  <c:v>-3.1649003003109466E-2</c:v>
                </c:pt>
                <c:pt idx="43">
                  <c:v>-1.9845518405770535E-2</c:v>
                </c:pt>
                <c:pt idx="44">
                  <c:v>-1.5145704632560819E-2</c:v>
                </c:pt>
                <c:pt idx="45">
                  <c:v>-1.2114619274248728E-2</c:v>
                </c:pt>
                <c:pt idx="46">
                  <c:v>-7.5274227331678656E-3</c:v>
                </c:pt>
                <c:pt idx="47">
                  <c:v>-1.1262943633544298E-2</c:v>
                </c:pt>
                <c:pt idx="48">
                  <c:v>-6.2186930160749165E-3</c:v>
                </c:pt>
                <c:pt idx="49">
                  <c:v>-7.6523598123867664E-3</c:v>
                </c:pt>
                <c:pt idx="50">
                  <c:v>-8.0151387918355743E-3</c:v>
                </c:pt>
                <c:pt idx="51">
                  <c:v>-2.0020141382556034E-2</c:v>
                </c:pt>
                <c:pt idx="52">
                  <c:v>-6.9301572295219493E-3</c:v>
                </c:pt>
                <c:pt idx="53">
                  <c:v>-1.2670498804678965E-2</c:v>
                </c:pt>
                <c:pt idx="54">
                  <c:v>-1.8171300516483746E-2</c:v>
                </c:pt>
                <c:pt idx="55">
                  <c:v>-2.8218619805798206E-2</c:v>
                </c:pt>
                <c:pt idx="56">
                  <c:v>-1.5618117610698312E-2</c:v>
                </c:pt>
                <c:pt idx="57">
                  <c:v>-2.1069324241300036E-2</c:v>
                </c:pt>
                <c:pt idx="58">
                  <c:v>-1.5622174536014777E-2</c:v>
                </c:pt>
                <c:pt idx="59">
                  <c:v>-2.3329068799522568E-2</c:v>
                </c:pt>
                <c:pt idx="60">
                  <c:v>-4.0691070012673358E-2</c:v>
                </c:pt>
                <c:pt idx="61">
                  <c:v>-4.2218430788417582E-2</c:v>
                </c:pt>
                <c:pt idx="62">
                  <c:v>-5.1802485759266825E-2</c:v>
                </c:pt>
                <c:pt idx="63">
                  <c:v>-4.7562597739477575E-2</c:v>
                </c:pt>
                <c:pt idx="64">
                  <c:v>-5.5921947958978424E-2</c:v>
                </c:pt>
                <c:pt idx="65">
                  <c:v>-5.1339029194269248E-2</c:v>
                </c:pt>
                <c:pt idx="66">
                  <c:v>-4.8171167163573725E-2</c:v>
                </c:pt>
                <c:pt idx="67">
                  <c:v>-3.3915857411392247E-2</c:v>
                </c:pt>
                <c:pt idx="68">
                  <c:v>-4.6085640002512807E-2</c:v>
                </c:pt>
                <c:pt idx="69">
                  <c:v>-2.8374008013110297E-2</c:v>
                </c:pt>
                <c:pt idx="70">
                  <c:v>-3.2285703945243549E-2</c:v>
                </c:pt>
                <c:pt idx="71">
                  <c:v>-1.7763973473166494E-2</c:v>
                </c:pt>
                <c:pt idx="72">
                  <c:v>-1.9126837349463965E-2</c:v>
                </c:pt>
                <c:pt idx="73">
                  <c:v>-1.3987153960305254E-2</c:v>
                </c:pt>
                <c:pt idx="74">
                  <c:v>-1.7557148992885296E-2</c:v>
                </c:pt>
                <c:pt idx="75">
                  <c:v>-1.9864783415591503E-2</c:v>
                </c:pt>
                <c:pt idx="76">
                  <c:v>-2.0108999035107322E-2</c:v>
                </c:pt>
                <c:pt idx="77">
                  <c:v>-8.7585086733255046E-3</c:v>
                </c:pt>
                <c:pt idx="78">
                  <c:v>1.7100916063810256E-3</c:v>
                </c:pt>
                <c:pt idx="79">
                  <c:v>-3.6740917898038239E-3</c:v>
                </c:pt>
                <c:pt idx="80">
                  <c:v>-1.0161176814438178E-2</c:v>
                </c:pt>
                <c:pt idx="81">
                  <c:v>-3.2511879442508329E-3</c:v>
                </c:pt>
                <c:pt idx="82">
                  <c:v>-1.019063835537426E-2</c:v>
                </c:pt>
                <c:pt idx="83">
                  <c:v>3.9660556384708556E-3</c:v>
                </c:pt>
                <c:pt idx="84">
                  <c:v>1.5577796457362236E-3</c:v>
                </c:pt>
                <c:pt idx="85">
                  <c:v>-2.1006768044782298E-3</c:v>
                </c:pt>
                <c:pt idx="86">
                  <c:v>-4.8492552730690086E-3</c:v>
                </c:pt>
                <c:pt idx="87">
                  <c:v>-1.0062579529735549E-2</c:v>
                </c:pt>
                <c:pt idx="88">
                  <c:v>-3.1463129057349715E-2</c:v>
                </c:pt>
                <c:pt idx="89">
                  <c:v>-2.9168782532372095E-2</c:v>
                </c:pt>
                <c:pt idx="90">
                  <c:v>-1.3812057684031931E-2</c:v>
                </c:pt>
                <c:pt idx="91">
                  <c:v>-2.2887689507309128E-2</c:v>
                </c:pt>
                <c:pt idx="92">
                  <c:v>-3.0369955292320339E-2</c:v>
                </c:pt>
                <c:pt idx="93">
                  <c:v>-2.2124511518178069E-2</c:v>
                </c:pt>
                <c:pt idx="94">
                  <c:v>-2.4656638132288244E-2</c:v>
                </c:pt>
                <c:pt idx="95">
                  <c:v>-3.0390787314712231E-2</c:v>
                </c:pt>
                <c:pt idx="96">
                  <c:v>-3.6088774919739275E-2</c:v>
                </c:pt>
                <c:pt idx="97">
                  <c:v>-3.7367084461260358E-2</c:v>
                </c:pt>
                <c:pt idx="98">
                  <c:v>-3.4192487328440158E-2</c:v>
                </c:pt>
                <c:pt idx="99">
                  <c:v>-3.2531903213142255E-2</c:v>
                </c:pt>
                <c:pt idx="100">
                  <c:v>-2.393660367715722E-2</c:v>
                </c:pt>
                <c:pt idx="101">
                  <c:v>-2.6256093148399495E-2</c:v>
                </c:pt>
                <c:pt idx="102">
                  <c:v>-3.0010462176765063E-2</c:v>
                </c:pt>
                <c:pt idx="103">
                  <c:v>-2.7215044711515146E-2</c:v>
                </c:pt>
                <c:pt idx="104">
                  <c:v>-2.2710555434016344E-2</c:v>
                </c:pt>
                <c:pt idx="105">
                  <c:v>-3.3964720853645769E-2</c:v>
                </c:pt>
                <c:pt idx="106">
                  <c:v>-5.0112004826958989E-2</c:v>
                </c:pt>
                <c:pt idx="107">
                  <c:v>-4.2888241131026739E-2</c:v>
                </c:pt>
                <c:pt idx="108">
                  <c:v>-3.9613320229214155E-2</c:v>
                </c:pt>
                <c:pt idx="109">
                  <c:v>-3.1829346190922259E-2</c:v>
                </c:pt>
                <c:pt idx="110">
                  <c:v>-3.6293435108277428E-2</c:v>
                </c:pt>
                <c:pt idx="111">
                  <c:v>-3.7237715078410449E-2</c:v>
                </c:pt>
                <c:pt idx="112">
                  <c:v>-3.9622831630516941E-2</c:v>
                </c:pt>
                <c:pt idx="113">
                  <c:v>-3.8479670365785812E-2</c:v>
                </c:pt>
                <c:pt idx="114">
                  <c:v>-5.5017863010546453E-2</c:v>
                </c:pt>
                <c:pt idx="115">
                  <c:v>-7.679471949227934E-2</c:v>
                </c:pt>
                <c:pt idx="116">
                  <c:v>-9.1366068065892092E-2</c:v>
                </c:pt>
                <c:pt idx="117">
                  <c:v>-7.5504975078729775E-2</c:v>
                </c:pt>
                <c:pt idx="118">
                  <c:v>-8.5350518805879405E-2</c:v>
                </c:pt>
                <c:pt idx="119">
                  <c:v>-8.5350518805879405E-2</c:v>
                </c:pt>
                <c:pt idx="120">
                  <c:v>-8.5350518805879405E-2</c:v>
                </c:pt>
                <c:pt idx="121">
                  <c:v>-8.9582779220669373E-2</c:v>
                </c:pt>
                <c:pt idx="122">
                  <c:v>-8.1264875027945993E-2</c:v>
                </c:pt>
                <c:pt idx="123">
                  <c:v>-8.8876978634158332E-2</c:v>
                </c:pt>
                <c:pt idx="124">
                  <c:v>-9.2921081320124443E-2</c:v>
                </c:pt>
                <c:pt idx="125">
                  <c:v>-0.10455553204449641</c:v>
                </c:pt>
                <c:pt idx="126">
                  <c:v>-0.10773561011770161</c:v>
                </c:pt>
                <c:pt idx="127">
                  <c:v>-8.9062877019336795E-2</c:v>
                </c:pt>
                <c:pt idx="128">
                  <c:v>-7.5676738094971552E-2</c:v>
                </c:pt>
                <c:pt idx="129">
                  <c:v>-9.0597756789469575E-2</c:v>
                </c:pt>
                <c:pt idx="130">
                  <c:v>-7.5276927091857848E-2</c:v>
                </c:pt>
                <c:pt idx="131">
                  <c:v>-0.10905507538423331</c:v>
                </c:pt>
                <c:pt idx="132">
                  <c:v>-9.656328721985874E-2</c:v>
                </c:pt>
                <c:pt idx="133">
                  <c:v>-0.10370939894849474</c:v>
                </c:pt>
                <c:pt idx="134">
                  <c:v>-9.6381718938151173E-2</c:v>
                </c:pt>
                <c:pt idx="135">
                  <c:v>-8.7761214561906109E-2</c:v>
                </c:pt>
                <c:pt idx="136">
                  <c:v>-8.3491878508010764E-2</c:v>
                </c:pt>
                <c:pt idx="137">
                  <c:v>-7.1767309723702599E-2</c:v>
                </c:pt>
                <c:pt idx="138">
                  <c:v>-7.4549622236451007E-2</c:v>
                </c:pt>
                <c:pt idx="139">
                  <c:v>-0.10058304972727672</c:v>
                </c:pt>
                <c:pt idx="140">
                  <c:v>-9.5909849775471789E-2</c:v>
                </c:pt>
                <c:pt idx="141">
                  <c:v>-0.10248409686601978</c:v>
                </c:pt>
                <c:pt idx="142">
                  <c:v>-0.1038907471868129</c:v>
                </c:pt>
                <c:pt idx="143">
                  <c:v>-9.3604593968299565E-2</c:v>
                </c:pt>
                <c:pt idx="144">
                  <c:v>-8.5562434721583092E-2</c:v>
                </c:pt>
                <c:pt idx="145">
                  <c:v>-8.6335849032710743E-2</c:v>
                </c:pt>
                <c:pt idx="146">
                  <c:v>-8.3789323294019891E-2</c:v>
                </c:pt>
                <c:pt idx="147">
                  <c:v>-8.1386733093656849E-2</c:v>
                </c:pt>
                <c:pt idx="148">
                  <c:v>-8.0763354447872748E-2</c:v>
                </c:pt>
                <c:pt idx="149">
                  <c:v>-8.456855342137426E-2</c:v>
                </c:pt>
                <c:pt idx="150">
                  <c:v>-8.6527976553833374E-2</c:v>
                </c:pt>
                <c:pt idx="151">
                  <c:v>-9.1403336111981259E-2</c:v>
                </c:pt>
                <c:pt idx="152">
                  <c:v>-9.7896252118167881E-2</c:v>
                </c:pt>
                <c:pt idx="153">
                  <c:v>-9.4533481342093495E-2</c:v>
                </c:pt>
                <c:pt idx="154">
                  <c:v>-8.6959037305101794E-2</c:v>
                </c:pt>
                <c:pt idx="155">
                  <c:v>-8.5903924927303699E-2</c:v>
                </c:pt>
                <c:pt idx="156">
                  <c:v>-8.5605507018268967E-2</c:v>
                </c:pt>
                <c:pt idx="157">
                  <c:v>-8.190207241178471E-2</c:v>
                </c:pt>
                <c:pt idx="158">
                  <c:v>-8.1683849301809497E-2</c:v>
                </c:pt>
                <c:pt idx="159">
                  <c:v>-9.2064007103106471E-2</c:v>
                </c:pt>
                <c:pt idx="160">
                  <c:v>-8.9799822853471101E-2</c:v>
                </c:pt>
                <c:pt idx="161">
                  <c:v>-0.10789663727036936</c:v>
                </c:pt>
                <c:pt idx="162">
                  <c:v>-0.11355620865423932</c:v>
                </c:pt>
                <c:pt idx="163">
                  <c:v>-0.11881294961534916</c:v>
                </c:pt>
                <c:pt idx="164">
                  <c:v>-0.1019128399617979</c:v>
                </c:pt>
                <c:pt idx="165">
                  <c:v>-9.8264982178845162E-2</c:v>
                </c:pt>
                <c:pt idx="166">
                  <c:v>-0.10370304352607196</c:v>
                </c:pt>
                <c:pt idx="167">
                  <c:v>-0.12330485755713094</c:v>
                </c:pt>
                <c:pt idx="168">
                  <c:v>-0.1246140304609249</c:v>
                </c:pt>
                <c:pt idx="169">
                  <c:v>-0.1146732681290511</c:v>
                </c:pt>
                <c:pt idx="170">
                  <c:v>-0.11148256488302843</c:v>
                </c:pt>
                <c:pt idx="171">
                  <c:v>-0.1083280906628602</c:v>
                </c:pt>
                <c:pt idx="172">
                  <c:v>-0.10799867395664164</c:v>
                </c:pt>
                <c:pt idx="173">
                  <c:v>-0.10106970174342</c:v>
                </c:pt>
                <c:pt idx="174">
                  <c:v>-8.8523749943440588E-2</c:v>
                </c:pt>
                <c:pt idx="175">
                  <c:v>-8.6636861562144674E-2</c:v>
                </c:pt>
                <c:pt idx="176">
                  <c:v>-9.3257041943697438E-2</c:v>
                </c:pt>
                <c:pt idx="177">
                  <c:v>-8.3042530078289434E-2</c:v>
                </c:pt>
                <c:pt idx="178">
                  <c:v>-7.3150264165867895E-2</c:v>
                </c:pt>
                <c:pt idx="179">
                  <c:v>-6.7902514181025442E-2</c:v>
                </c:pt>
                <c:pt idx="180">
                  <c:v>-6.9049086368644819E-2</c:v>
                </c:pt>
                <c:pt idx="181">
                  <c:v>-7.5859706874666033E-2</c:v>
                </c:pt>
                <c:pt idx="182">
                  <c:v>-7.1603556867039675E-2</c:v>
                </c:pt>
                <c:pt idx="183">
                  <c:v>-8.1148245545805686E-2</c:v>
                </c:pt>
                <c:pt idx="184">
                  <c:v>-7.5909329851555185E-2</c:v>
                </c:pt>
                <c:pt idx="185">
                  <c:v>-7.9992094538457126E-2</c:v>
                </c:pt>
                <c:pt idx="186">
                  <c:v>-7.8085819706122495E-2</c:v>
                </c:pt>
                <c:pt idx="187">
                  <c:v>-7.4490020332962814E-2</c:v>
                </c:pt>
                <c:pt idx="188">
                  <c:v>-8.2601277249106264E-2</c:v>
                </c:pt>
                <c:pt idx="189">
                  <c:v>-8.22121607521622E-2</c:v>
                </c:pt>
                <c:pt idx="190">
                  <c:v>-8.2492729619457972E-2</c:v>
                </c:pt>
                <c:pt idx="191">
                  <c:v>-8.1445364074373749E-2</c:v>
                </c:pt>
                <c:pt idx="192">
                  <c:v>-7.0641374978659521E-2</c:v>
                </c:pt>
                <c:pt idx="193">
                  <c:v>-6.822466683728845E-2</c:v>
                </c:pt>
                <c:pt idx="194">
                  <c:v>-7.0727377169174432E-2</c:v>
                </c:pt>
                <c:pt idx="195">
                  <c:v>-6.3101341972685687E-2</c:v>
                </c:pt>
                <c:pt idx="196">
                  <c:v>-6.0560398916726821E-2</c:v>
                </c:pt>
                <c:pt idx="197">
                  <c:v>-5.0204746853471871E-2</c:v>
                </c:pt>
                <c:pt idx="198">
                  <c:v>-4.8282382904320076E-2</c:v>
                </c:pt>
                <c:pt idx="199">
                  <c:v>-5.6120266819818743E-2</c:v>
                </c:pt>
                <c:pt idx="200">
                  <c:v>-5.7803664555224565E-2</c:v>
                </c:pt>
                <c:pt idx="201">
                  <c:v>-6.1411735410434432E-2</c:v>
                </c:pt>
                <c:pt idx="202">
                  <c:v>-6.6000395452688432E-2</c:v>
                </c:pt>
                <c:pt idx="203">
                  <c:v>-7.2568448121361318E-2</c:v>
                </c:pt>
                <c:pt idx="204">
                  <c:v>-7.4924888590746308E-2</c:v>
                </c:pt>
                <c:pt idx="205">
                  <c:v>-9.2680361537610279E-2</c:v>
                </c:pt>
                <c:pt idx="206">
                  <c:v>-9.6061383108933529E-2</c:v>
                </c:pt>
                <c:pt idx="207">
                  <c:v>-9.1585661034329302E-2</c:v>
                </c:pt>
                <c:pt idx="208">
                  <c:v>-9.3964466610882758E-2</c:v>
                </c:pt>
                <c:pt idx="209">
                  <c:v>-9.2532731729722872E-2</c:v>
                </c:pt>
                <c:pt idx="210">
                  <c:v>-9.7159112554399241E-2</c:v>
                </c:pt>
                <c:pt idx="211">
                  <c:v>-0.1003721642910691</c:v>
                </c:pt>
                <c:pt idx="212">
                  <c:v>-0.10182532758315554</c:v>
                </c:pt>
                <c:pt idx="213">
                  <c:v>-0.105456940874887</c:v>
                </c:pt>
                <c:pt idx="214">
                  <c:v>-0.1067489409035417</c:v>
                </c:pt>
                <c:pt idx="215">
                  <c:v>-0.11908447631995545</c:v>
                </c:pt>
                <c:pt idx="216">
                  <c:v>-0.12130753587719656</c:v>
                </c:pt>
                <c:pt idx="217">
                  <c:v>-0.12314348066339265</c:v>
                </c:pt>
                <c:pt idx="218">
                  <c:v>-0.12904351675285397</c:v>
                </c:pt>
                <c:pt idx="219">
                  <c:v>-0.12279684677923952</c:v>
                </c:pt>
                <c:pt idx="220">
                  <c:v>-0.11530857022222707</c:v>
                </c:pt>
                <c:pt idx="221">
                  <c:v>-0.11369063940327551</c:v>
                </c:pt>
                <c:pt idx="222">
                  <c:v>-0.11656378194381167</c:v>
                </c:pt>
                <c:pt idx="223">
                  <c:v>-0.12970972861819208</c:v>
                </c:pt>
                <c:pt idx="224">
                  <c:v>-0.13044508590025761</c:v>
                </c:pt>
                <c:pt idx="225">
                  <c:v>-0.12849274923489151</c:v>
                </c:pt>
                <c:pt idx="226">
                  <c:v>-0.14176171696891171</c:v>
                </c:pt>
                <c:pt idx="227">
                  <c:v>-0.15244997023626572</c:v>
                </c:pt>
                <c:pt idx="228">
                  <c:v>-0.15080096255032505</c:v>
                </c:pt>
                <c:pt idx="229">
                  <c:v>-0.15092028132667967</c:v>
                </c:pt>
                <c:pt idx="230">
                  <c:v>-0.14016252369670512</c:v>
                </c:pt>
                <c:pt idx="231">
                  <c:v>-0.1544098368783966</c:v>
                </c:pt>
                <c:pt idx="232">
                  <c:v>-0.14583673691503041</c:v>
                </c:pt>
                <c:pt idx="233">
                  <c:v>-0.14413778766586605</c:v>
                </c:pt>
                <c:pt idx="234">
                  <c:v>-0.15343293399740543</c:v>
                </c:pt>
                <c:pt idx="235">
                  <c:v>-0.16606323649694377</c:v>
                </c:pt>
                <c:pt idx="236">
                  <c:v>-0.1568915258412551</c:v>
                </c:pt>
                <c:pt idx="237">
                  <c:v>-0.15450425981227156</c:v>
                </c:pt>
                <c:pt idx="238">
                  <c:v>-0.15608420589212213</c:v>
                </c:pt>
                <c:pt idx="239">
                  <c:v>-0.17338322612643498</c:v>
                </c:pt>
                <c:pt idx="240">
                  <c:v>-0.17108549808527374</c:v>
                </c:pt>
                <c:pt idx="241">
                  <c:v>-0.16596354129754032</c:v>
                </c:pt>
                <c:pt idx="242">
                  <c:v>-0.16430056820939853</c:v>
                </c:pt>
                <c:pt idx="243">
                  <c:v>-0.16362594382154849</c:v>
                </c:pt>
                <c:pt idx="244">
                  <c:v>-0.16072232056766211</c:v>
                </c:pt>
                <c:pt idx="245">
                  <c:v>-0.15872443833339545</c:v>
                </c:pt>
                <c:pt idx="246">
                  <c:v>-0.15036745183313238</c:v>
                </c:pt>
                <c:pt idx="247">
                  <c:v>-0.15124483097605679</c:v>
                </c:pt>
                <c:pt idx="248">
                  <c:v>-0.14592069082156645</c:v>
                </c:pt>
                <c:pt idx="249">
                  <c:v>-0.14442009723511628</c:v>
                </c:pt>
                <c:pt idx="250">
                  <c:v>-0.14373848323273974</c:v>
                </c:pt>
                <c:pt idx="251">
                  <c:v>-0.14869231285441808</c:v>
                </c:pt>
                <c:pt idx="252">
                  <c:v>-0.14375562240619422</c:v>
                </c:pt>
                <c:pt idx="253">
                  <c:v>-0.14277401507206067</c:v>
                </c:pt>
                <c:pt idx="254">
                  <c:v>-0.13665012171350566</c:v>
                </c:pt>
                <c:pt idx="255">
                  <c:v>-0.1373611285569466</c:v>
                </c:pt>
                <c:pt idx="256">
                  <c:v>-0.1332322722446132</c:v>
                </c:pt>
                <c:pt idx="257">
                  <c:v>-0.12969133547071365</c:v>
                </c:pt>
                <c:pt idx="258">
                  <c:v>-0.1364043546659327</c:v>
                </c:pt>
                <c:pt idx="259">
                  <c:v>-0.14281045287734739</c:v>
                </c:pt>
                <c:pt idx="260">
                  <c:v>-0.14033576228490763</c:v>
                </c:pt>
                <c:pt idx="261">
                  <c:v>-0.13134697822032493</c:v>
                </c:pt>
                <c:pt idx="262">
                  <c:v>-0.1196587587162482</c:v>
                </c:pt>
                <c:pt idx="263">
                  <c:v>-0.12249811035068137</c:v>
                </c:pt>
                <c:pt idx="264">
                  <c:v>-0.11788196815927821</c:v>
                </c:pt>
                <c:pt idx="265">
                  <c:v>-0.12209974074041241</c:v>
                </c:pt>
                <c:pt idx="266">
                  <c:v>-0.12882440382932403</c:v>
                </c:pt>
                <c:pt idx="267">
                  <c:v>-0.13547732393161493</c:v>
                </c:pt>
                <c:pt idx="268">
                  <c:v>-0.14038494692298298</c:v>
                </c:pt>
                <c:pt idx="269">
                  <c:v>-0.14272303681220999</c:v>
                </c:pt>
                <c:pt idx="270">
                  <c:v>-0.12304561408924453</c:v>
                </c:pt>
                <c:pt idx="271">
                  <c:v>-0.11411794896833971</c:v>
                </c:pt>
                <c:pt idx="272">
                  <c:v>-0.11145307432760188</c:v>
                </c:pt>
                <c:pt idx="273">
                  <c:v>-0.10572595652849837</c:v>
                </c:pt>
                <c:pt idx="274">
                  <c:v>-0.10537112560194128</c:v>
                </c:pt>
                <c:pt idx="275">
                  <c:v>-0.10618575911831218</c:v>
                </c:pt>
                <c:pt idx="276">
                  <c:v>-0.10523478840645584</c:v>
                </c:pt>
                <c:pt idx="277">
                  <c:v>-0.10022796496447794</c:v>
                </c:pt>
                <c:pt idx="278">
                  <c:v>-9.7733804881887099E-2</c:v>
                </c:pt>
                <c:pt idx="279">
                  <c:v>-9.5851567453069331E-2</c:v>
                </c:pt>
                <c:pt idx="280">
                  <c:v>-9.2958539658495987E-2</c:v>
                </c:pt>
                <c:pt idx="281">
                  <c:v>-9.2301008744758994E-2</c:v>
                </c:pt>
                <c:pt idx="282">
                  <c:v>-8.6941768062419822E-2</c:v>
                </c:pt>
                <c:pt idx="283">
                  <c:v>-8.1042438602744071E-2</c:v>
                </c:pt>
                <c:pt idx="284">
                  <c:v>-7.6524508440059535E-2</c:v>
                </c:pt>
                <c:pt idx="285">
                  <c:v>-7.5911905865695628E-2</c:v>
                </c:pt>
                <c:pt idx="286">
                  <c:v>-7.1147320484377885E-2</c:v>
                </c:pt>
                <c:pt idx="287">
                  <c:v>-7.5612804973378078E-2</c:v>
                </c:pt>
                <c:pt idx="288">
                  <c:v>-7.1723715205081917E-2</c:v>
                </c:pt>
                <c:pt idx="289">
                  <c:v>-6.7060340310418076E-2</c:v>
                </c:pt>
                <c:pt idx="290">
                  <c:v>-8.2401668232552794E-2</c:v>
                </c:pt>
                <c:pt idx="291">
                  <c:v>-7.5739532201121174E-2</c:v>
                </c:pt>
                <c:pt idx="292">
                  <c:v>-7.3957244500888364E-2</c:v>
                </c:pt>
                <c:pt idx="293">
                  <c:v>-8.0417177031480325E-2</c:v>
                </c:pt>
                <c:pt idx="294">
                  <c:v>-7.5078055011809308E-2</c:v>
                </c:pt>
                <c:pt idx="295">
                  <c:v>-6.7251582736838067E-2</c:v>
                </c:pt>
                <c:pt idx="296">
                  <c:v>-7.5619768995995984E-2</c:v>
                </c:pt>
                <c:pt idx="297">
                  <c:v>-7.6286496267349069E-2</c:v>
                </c:pt>
                <c:pt idx="298">
                  <c:v>-7.5212713681239496E-2</c:v>
                </c:pt>
                <c:pt idx="299">
                  <c:v>-7.3481938915310629E-2</c:v>
                </c:pt>
                <c:pt idx="300">
                  <c:v>-7.6670922206346526E-2</c:v>
                </c:pt>
                <c:pt idx="301">
                  <c:v>-7.230693294383661E-2</c:v>
                </c:pt>
                <c:pt idx="302">
                  <c:v>-8.1399664708600494E-2</c:v>
                </c:pt>
                <c:pt idx="303">
                  <c:v>-7.001001614456015E-2</c:v>
                </c:pt>
                <c:pt idx="304">
                  <c:v>-8.7121237392190354E-2</c:v>
                </c:pt>
                <c:pt idx="305">
                  <c:v>-9.647895105151183E-2</c:v>
                </c:pt>
                <c:pt idx="306">
                  <c:v>-8.5298400057579715E-2</c:v>
                </c:pt>
                <c:pt idx="307">
                  <c:v>-0.1061753546255918</c:v>
                </c:pt>
                <c:pt idx="308">
                  <c:v>-0.10369597892623172</c:v>
                </c:pt>
                <c:pt idx="309">
                  <c:v>-9.5764262712860981E-2</c:v>
                </c:pt>
                <c:pt idx="310">
                  <c:v>-0.10062548020539264</c:v>
                </c:pt>
                <c:pt idx="311">
                  <c:v>-8.9423233573673544E-2</c:v>
                </c:pt>
                <c:pt idx="312">
                  <c:v>-7.9334341554806009E-2</c:v>
                </c:pt>
                <c:pt idx="313">
                  <c:v>-7.6789516806233249E-2</c:v>
                </c:pt>
                <c:pt idx="314">
                  <c:v>-7.284812161692511E-2</c:v>
                </c:pt>
                <c:pt idx="315">
                  <c:v>-6.8792803581368966E-2</c:v>
                </c:pt>
                <c:pt idx="316">
                  <c:v>-6.5791792658990711E-2</c:v>
                </c:pt>
                <c:pt idx="317">
                  <c:v>-6.5583248581731368E-2</c:v>
                </c:pt>
                <c:pt idx="318">
                  <c:v>-6.5300306915009543E-2</c:v>
                </c:pt>
                <c:pt idx="319">
                  <c:v>-6.3438635049942738E-2</c:v>
                </c:pt>
                <c:pt idx="320">
                  <c:v>-5.4516898739741859E-2</c:v>
                </c:pt>
                <c:pt idx="321">
                  <c:v>-5.419952356592328E-2</c:v>
                </c:pt>
                <c:pt idx="322">
                  <c:v>-5.1637700297707978E-2</c:v>
                </c:pt>
                <c:pt idx="323">
                  <c:v>-5.3230595078681775E-2</c:v>
                </c:pt>
                <c:pt idx="324">
                  <c:v>-5.2812273586083203E-2</c:v>
                </c:pt>
                <c:pt idx="325">
                  <c:v>-5.5411554534040453E-2</c:v>
                </c:pt>
                <c:pt idx="326">
                  <c:v>-5.2949633506960136E-2</c:v>
                </c:pt>
                <c:pt idx="327">
                  <c:v>-5.2960988012997867E-2</c:v>
                </c:pt>
                <c:pt idx="328">
                  <c:v>-5.180301281651889E-2</c:v>
                </c:pt>
                <c:pt idx="329">
                  <c:v>-4.5636763166259531E-2</c:v>
                </c:pt>
                <c:pt idx="330">
                  <c:v>-4.5030349437680806E-2</c:v>
                </c:pt>
                <c:pt idx="331">
                  <c:v>-5.0763029496919687E-2</c:v>
                </c:pt>
                <c:pt idx="332">
                  <c:v>-5.4418195360848021E-2</c:v>
                </c:pt>
                <c:pt idx="333">
                  <c:v>-6.7429882459943413E-2</c:v>
                </c:pt>
                <c:pt idx="334">
                  <c:v>-6.2484725526398277E-2</c:v>
                </c:pt>
                <c:pt idx="335">
                  <c:v>-5.3692478859980075E-2</c:v>
                </c:pt>
                <c:pt idx="336">
                  <c:v>-5.0871620056109457E-2</c:v>
                </c:pt>
                <c:pt idx="337">
                  <c:v>-5.4122192224311472E-2</c:v>
                </c:pt>
                <c:pt idx="338">
                  <c:v>-4.1289684018186001E-2</c:v>
                </c:pt>
                <c:pt idx="339">
                  <c:v>-3.404179132794094E-2</c:v>
                </c:pt>
                <c:pt idx="340">
                  <c:v>-3.8921364958741544E-2</c:v>
                </c:pt>
                <c:pt idx="341">
                  <c:v>-7.2620395654837133E-2</c:v>
                </c:pt>
                <c:pt idx="342">
                  <c:v>-6.4307873692043493E-2</c:v>
                </c:pt>
                <c:pt idx="343">
                  <c:v>-7.394542721248587E-2</c:v>
                </c:pt>
                <c:pt idx="344">
                  <c:v>-8.1997132105574466E-2</c:v>
                </c:pt>
                <c:pt idx="345">
                  <c:v>-7.5822174404894693E-2</c:v>
                </c:pt>
                <c:pt idx="346">
                  <c:v>-7.497596391377026E-2</c:v>
                </c:pt>
                <c:pt idx="347">
                  <c:v>-6.373849088025485E-2</c:v>
                </c:pt>
                <c:pt idx="348">
                  <c:v>-5.6902005261123545E-2</c:v>
                </c:pt>
                <c:pt idx="349">
                  <c:v>-5.3700418986542542E-2</c:v>
                </c:pt>
                <c:pt idx="350">
                  <c:v>-5.8518218666894106E-2</c:v>
                </c:pt>
                <c:pt idx="351">
                  <c:v>-6.1662852831720461E-2</c:v>
                </c:pt>
                <c:pt idx="352">
                  <c:v>-6.0100013380346096E-2</c:v>
                </c:pt>
                <c:pt idx="353">
                  <c:v>-7.6111667428455654E-2</c:v>
                </c:pt>
                <c:pt idx="354">
                  <c:v>-7.3807905820670761E-2</c:v>
                </c:pt>
                <c:pt idx="355">
                  <c:v>-6.7420257426508923E-2</c:v>
                </c:pt>
                <c:pt idx="356">
                  <c:v>-6.60235517957658E-2</c:v>
                </c:pt>
                <c:pt idx="357">
                  <c:v>-7.1428278232092302E-2</c:v>
                </c:pt>
                <c:pt idx="358">
                  <c:v>-6.7971033457254637E-2</c:v>
                </c:pt>
                <c:pt idx="359">
                  <c:v>-7.2518227734646334E-2</c:v>
                </c:pt>
                <c:pt idx="360">
                  <c:v>-7.0420995977942158E-2</c:v>
                </c:pt>
                <c:pt idx="361">
                  <c:v>-7.1263102275222701E-2</c:v>
                </c:pt>
                <c:pt idx="362">
                  <c:v>-5.9966856991123141E-2</c:v>
                </c:pt>
                <c:pt idx="363">
                  <c:v>-5.1113171736291596E-2</c:v>
                </c:pt>
                <c:pt idx="364">
                  <c:v>-5.3563977360572501E-2</c:v>
                </c:pt>
                <c:pt idx="365">
                  <c:v>-4.3315791226896327E-2</c:v>
                </c:pt>
                <c:pt idx="366">
                  <c:v>-3.3301599419730543E-2</c:v>
                </c:pt>
                <c:pt idx="367">
                  <c:v>-3.5918428823474957E-2</c:v>
                </c:pt>
                <c:pt idx="368">
                  <c:v>-4.6451988929338106E-2</c:v>
                </c:pt>
                <c:pt idx="369">
                  <c:v>-3.4882632917211498E-2</c:v>
                </c:pt>
                <c:pt idx="370">
                  <c:v>-2.9984767568229653E-2</c:v>
                </c:pt>
                <c:pt idx="371">
                  <c:v>-2.9984767568229653E-2</c:v>
                </c:pt>
                <c:pt idx="372">
                  <c:v>-2.7062300285044194E-2</c:v>
                </c:pt>
                <c:pt idx="373">
                  <c:v>-2.7244499930988542E-2</c:v>
                </c:pt>
                <c:pt idx="374">
                  <c:v>-2.0304287412630129E-2</c:v>
                </c:pt>
                <c:pt idx="375">
                  <c:v>-2.4263456538772488E-2</c:v>
                </c:pt>
                <c:pt idx="376">
                  <c:v>-2.5014375062450855E-2</c:v>
                </c:pt>
                <c:pt idx="377">
                  <c:v>-3.197048201034447E-2</c:v>
                </c:pt>
                <c:pt idx="378">
                  <c:v>-4.1706183277633091E-2</c:v>
                </c:pt>
                <c:pt idx="379">
                  <c:v>-3.1839837471406396E-2</c:v>
                </c:pt>
                <c:pt idx="380">
                  <c:v>-2.7527579482780506E-2</c:v>
                </c:pt>
                <c:pt idx="381">
                  <c:v>-3.0544180822491551E-2</c:v>
                </c:pt>
                <c:pt idx="382">
                  <c:v>-3.1590011391998019E-2</c:v>
                </c:pt>
                <c:pt idx="383">
                  <c:v>-4.7045864044283459E-2</c:v>
                </c:pt>
                <c:pt idx="384">
                  <c:v>-3.3086255005599807E-2</c:v>
                </c:pt>
                <c:pt idx="385">
                  <c:v>-3.7128928068180911E-2</c:v>
                </c:pt>
                <c:pt idx="386">
                  <c:v>-4.185949017290691E-2</c:v>
                </c:pt>
                <c:pt idx="387">
                  <c:v>-3.154856702819786E-2</c:v>
                </c:pt>
                <c:pt idx="388">
                  <c:v>-3.6278005161271665E-2</c:v>
                </c:pt>
                <c:pt idx="389">
                  <c:v>-4.9349871915415955E-2</c:v>
                </c:pt>
                <c:pt idx="390">
                  <c:v>-5.1361655211139001E-2</c:v>
                </c:pt>
                <c:pt idx="391">
                  <c:v>-5.0066355397633266E-2</c:v>
                </c:pt>
                <c:pt idx="392">
                  <c:v>-5.2062709369352533E-2</c:v>
                </c:pt>
                <c:pt idx="393">
                  <c:v>-5.451974323708686E-2</c:v>
                </c:pt>
                <c:pt idx="394">
                  <c:v>-4.7286702415310189E-2</c:v>
                </c:pt>
                <c:pt idx="395">
                  <c:v>-3.1368524057873937E-2</c:v>
                </c:pt>
                <c:pt idx="396">
                  <c:v>-2.1177346919552753E-2</c:v>
                </c:pt>
                <c:pt idx="397">
                  <c:v>-2.5926023655871822E-2</c:v>
                </c:pt>
                <c:pt idx="398">
                  <c:v>-2.3534562051439334E-2</c:v>
                </c:pt>
                <c:pt idx="399">
                  <c:v>-4.1838624102277233E-2</c:v>
                </c:pt>
                <c:pt idx="400">
                  <c:v>-4.1167590062851311E-2</c:v>
                </c:pt>
                <c:pt idx="401">
                  <c:v>-3.6386105499180421E-2</c:v>
                </c:pt>
                <c:pt idx="402">
                  <c:v>-3.3389688266649564E-2</c:v>
                </c:pt>
                <c:pt idx="403">
                  <c:v>-3.1180429100575835E-2</c:v>
                </c:pt>
                <c:pt idx="404">
                  <c:v>-2.4493533779305188E-2</c:v>
                </c:pt>
                <c:pt idx="405">
                  <c:v>-2.3058352224265333E-2</c:v>
                </c:pt>
                <c:pt idx="406">
                  <c:v>-2.5646057253858268E-2</c:v>
                </c:pt>
                <c:pt idx="407">
                  <c:v>-2.5649791711134795E-2</c:v>
                </c:pt>
                <c:pt idx="408">
                  <c:v>-2.0662402812167802E-2</c:v>
                </c:pt>
                <c:pt idx="409">
                  <c:v>-1.846474022894351E-2</c:v>
                </c:pt>
                <c:pt idx="410">
                  <c:v>-1.5619372107317564E-2</c:v>
                </c:pt>
                <c:pt idx="411">
                  <c:v>-1.6146228449882782E-2</c:v>
                </c:pt>
                <c:pt idx="412">
                  <c:v>-2.5138831992819521E-2</c:v>
                </c:pt>
                <c:pt idx="413">
                  <c:v>-1.7737253330193159E-2</c:v>
                </c:pt>
                <c:pt idx="414">
                  <c:v>-1.5411618891445378E-2</c:v>
                </c:pt>
                <c:pt idx="415">
                  <c:v>-1.0520911802895272E-2</c:v>
                </c:pt>
                <c:pt idx="416">
                  <c:v>-1.1727960902599088E-2</c:v>
                </c:pt>
                <c:pt idx="417">
                  <c:v>-1.8962562241937597E-2</c:v>
                </c:pt>
                <c:pt idx="418">
                  <c:v>-1.9386461620541806E-2</c:v>
                </c:pt>
                <c:pt idx="419">
                  <c:v>-1.4222971964773179E-2</c:v>
                </c:pt>
                <c:pt idx="420">
                  <c:v>-1.0437500693617041E-2</c:v>
                </c:pt>
                <c:pt idx="421">
                  <c:v>-2.5823451351324023E-2</c:v>
                </c:pt>
                <c:pt idx="422">
                  <c:v>-2.7438789522336027E-2</c:v>
                </c:pt>
                <c:pt idx="423">
                  <c:v>-2.8267208655634923E-2</c:v>
                </c:pt>
                <c:pt idx="424">
                  <c:v>-3.0786772210829372E-2</c:v>
                </c:pt>
                <c:pt idx="425">
                  <c:v>-2.9312647414864057E-2</c:v>
                </c:pt>
                <c:pt idx="426">
                  <c:v>-2.1467149065060864E-2</c:v>
                </c:pt>
                <c:pt idx="427">
                  <c:v>-2.4127228156132552E-2</c:v>
                </c:pt>
                <c:pt idx="428">
                  <c:v>-3.1634385769184981E-2</c:v>
                </c:pt>
                <c:pt idx="429">
                  <c:v>-3.4448476645959958E-2</c:v>
                </c:pt>
                <c:pt idx="430">
                  <c:v>-4.5944977661035113E-2</c:v>
                </c:pt>
                <c:pt idx="431">
                  <c:v>-3.4218573189599644E-2</c:v>
                </c:pt>
                <c:pt idx="432">
                  <c:v>-3.8741321882815205E-2</c:v>
                </c:pt>
                <c:pt idx="433">
                  <c:v>-3.1404200728313847E-2</c:v>
                </c:pt>
                <c:pt idx="434">
                  <c:v>-3.5181764024019735E-2</c:v>
                </c:pt>
                <c:pt idx="435">
                  <c:v>-3.6636931959354802E-2</c:v>
                </c:pt>
                <c:pt idx="436">
                  <c:v>-4.6464903445176287E-2</c:v>
                </c:pt>
                <c:pt idx="437">
                  <c:v>-4.4917452600697794E-2</c:v>
                </c:pt>
                <c:pt idx="438">
                  <c:v>-4.4917452600697794E-2</c:v>
                </c:pt>
                <c:pt idx="439">
                  <c:v>-3.4389310854229471E-2</c:v>
                </c:pt>
                <c:pt idx="440">
                  <c:v>-3.7634283807519875E-2</c:v>
                </c:pt>
                <c:pt idx="441">
                  <c:v>-2.8061043715472911E-2</c:v>
                </c:pt>
                <c:pt idx="442">
                  <c:v>-2.2897837638634733E-2</c:v>
                </c:pt>
                <c:pt idx="443">
                  <c:v>-2.6486371210374005E-2</c:v>
                </c:pt>
                <c:pt idx="444">
                  <c:v>-1.5470019737961804E-2</c:v>
                </c:pt>
                <c:pt idx="445">
                  <c:v>-1.5470019737961804E-2</c:v>
                </c:pt>
                <c:pt idx="446">
                  <c:v>-9.2795902575127931E-3</c:v>
                </c:pt>
                <c:pt idx="447">
                  <c:v>-1.3726666072019889E-2</c:v>
                </c:pt>
                <c:pt idx="448">
                  <c:v>-1.0323564525949513E-2</c:v>
                </c:pt>
                <c:pt idx="449">
                  <c:v>-1.9005455024744156E-2</c:v>
                </c:pt>
                <c:pt idx="450">
                  <c:v>-1.1712371205988226E-2</c:v>
                </c:pt>
                <c:pt idx="451">
                  <c:v>-6.8201426096073936E-3</c:v>
                </c:pt>
                <c:pt idx="452">
                  <c:v>-1.0712797168648702E-2</c:v>
                </c:pt>
                <c:pt idx="453">
                  <c:v>-1.5825106283387624E-2</c:v>
                </c:pt>
                <c:pt idx="454">
                  <c:v>-1.5661221409692838E-2</c:v>
                </c:pt>
                <c:pt idx="455">
                  <c:v>-1.5237786047381685E-2</c:v>
                </c:pt>
                <c:pt idx="456">
                  <c:v>-1.8909230207102445E-2</c:v>
                </c:pt>
                <c:pt idx="457">
                  <c:v>-1.9655152573494705E-2</c:v>
                </c:pt>
                <c:pt idx="458">
                  <c:v>-1.5919761648844233E-2</c:v>
                </c:pt>
                <c:pt idx="459">
                  <c:v>-5.4029115962448415E-3</c:v>
                </c:pt>
                <c:pt idx="460">
                  <c:v>3.999945695536411E-3</c:v>
                </c:pt>
                <c:pt idx="461">
                  <c:v>6.1535895891076109E-3</c:v>
                </c:pt>
                <c:pt idx="462">
                  <c:v>-4.3277293764327762E-3</c:v>
                </c:pt>
                <c:pt idx="463">
                  <c:v>6.8918033748310847E-4</c:v>
                </c:pt>
                <c:pt idx="464">
                  <c:v>-2.2958616166691703E-3</c:v>
                </c:pt>
                <c:pt idx="465">
                  <c:v>-1.5841995141174903E-2</c:v>
                </c:pt>
                <c:pt idx="466">
                  <c:v>-1.8628364696208988E-2</c:v>
                </c:pt>
                <c:pt idx="467">
                  <c:v>-9.8721698359782728E-3</c:v>
                </c:pt>
                <c:pt idx="468">
                  <c:v>-9.6431505395788708E-4</c:v>
                </c:pt>
                <c:pt idx="469">
                  <c:v>1.048149525600639E-2</c:v>
                </c:pt>
                <c:pt idx="470">
                  <c:v>4.0981230947860769E-3</c:v>
                </c:pt>
                <c:pt idx="471">
                  <c:v>8.9298979480978424E-3</c:v>
                </c:pt>
                <c:pt idx="472">
                  <c:v>2.3357087978183699E-2</c:v>
                </c:pt>
                <c:pt idx="473">
                  <c:v>2.6674845658467339E-2</c:v>
                </c:pt>
                <c:pt idx="474">
                  <c:v>2.808049346316599E-2</c:v>
                </c:pt>
                <c:pt idx="475">
                  <c:v>2.6751343659482396E-2</c:v>
                </c:pt>
                <c:pt idx="476">
                  <c:v>3.1699908260799603E-2</c:v>
                </c:pt>
                <c:pt idx="477">
                  <c:v>3.4497406161241528E-2</c:v>
                </c:pt>
                <c:pt idx="478">
                  <c:v>2.5856050899453642E-2</c:v>
                </c:pt>
                <c:pt idx="479">
                  <c:v>2.536560504797114E-2</c:v>
                </c:pt>
                <c:pt idx="480">
                  <c:v>2.5036738166610562E-2</c:v>
                </c:pt>
                <c:pt idx="481">
                  <c:v>1.0421107687505149E-2</c:v>
                </c:pt>
                <c:pt idx="482">
                  <c:v>-1.5632198267698794E-3</c:v>
                </c:pt>
                <c:pt idx="483">
                  <c:v>-2.1387325106222432E-3</c:v>
                </c:pt>
                <c:pt idx="484">
                  <c:v>1.6627543661633659E-3</c:v>
                </c:pt>
                <c:pt idx="485">
                  <c:v>1.3057015166675345E-3</c:v>
                </c:pt>
                <c:pt idx="486">
                  <c:v>-5.670596064384803E-3</c:v>
                </c:pt>
                <c:pt idx="487">
                  <c:v>-2.4016453524999815E-2</c:v>
                </c:pt>
                <c:pt idx="488">
                  <c:v>-1.5026979428480192E-2</c:v>
                </c:pt>
                <c:pt idx="489">
                  <c:v>-1.1624221662597467E-2</c:v>
                </c:pt>
                <c:pt idx="490">
                  <c:v>-2.0470203954286337E-2</c:v>
                </c:pt>
                <c:pt idx="491">
                  <c:v>-1.0219615145250494E-2</c:v>
                </c:pt>
                <c:pt idx="492">
                  <c:v>-1.166567825543352E-2</c:v>
                </c:pt>
                <c:pt idx="493">
                  <c:v>-3.7694256462436071E-3</c:v>
                </c:pt>
                <c:pt idx="494">
                  <c:v>-1.3279576993827535E-2</c:v>
                </c:pt>
                <c:pt idx="495">
                  <c:v>-2.0403148213294142E-2</c:v>
                </c:pt>
                <c:pt idx="496">
                  <c:v>-2.5028916359672748E-2</c:v>
                </c:pt>
                <c:pt idx="497">
                  <c:v>-1.6156688189808976E-2</c:v>
                </c:pt>
                <c:pt idx="498">
                  <c:v>-1.3120619897211472E-2</c:v>
                </c:pt>
                <c:pt idx="499">
                  <c:v>-2.2528571537567932E-2</c:v>
                </c:pt>
                <c:pt idx="500">
                  <c:v>-1.3318015144430762E-2</c:v>
                </c:pt>
                <c:pt idx="501">
                  <c:v>-1.7092112230097989E-2</c:v>
                </c:pt>
                <c:pt idx="502">
                  <c:v>-1.9152992012353098E-2</c:v>
                </c:pt>
                <c:pt idx="503">
                  <c:v>-1.6985260109214084E-2</c:v>
                </c:pt>
                <c:pt idx="504">
                  <c:v>-1.4808123664978301E-2</c:v>
                </c:pt>
                <c:pt idx="505">
                  <c:v>-1.2591969189238217E-2</c:v>
                </c:pt>
                <c:pt idx="506">
                  <c:v>-1.2950437147025262E-2</c:v>
                </c:pt>
                <c:pt idx="507">
                  <c:v>-1.2383140221627786E-2</c:v>
                </c:pt>
                <c:pt idx="508">
                  <c:v>-1.2604069319714695E-2</c:v>
                </c:pt>
                <c:pt idx="509">
                  <c:v>-2.6202483835869206E-2</c:v>
                </c:pt>
                <c:pt idx="510">
                  <c:v>-2.5630768291147188E-2</c:v>
                </c:pt>
                <c:pt idx="511">
                  <c:v>-2.2967292198445621E-2</c:v>
                </c:pt>
                <c:pt idx="512">
                  <c:v>-1.5898623457856642E-2</c:v>
                </c:pt>
                <c:pt idx="513">
                  <c:v>-1.8469018942872673E-2</c:v>
                </c:pt>
                <c:pt idx="514">
                  <c:v>-6.8479170099793318E-3</c:v>
                </c:pt>
                <c:pt idx="515">
                  <c:v>-1.2280170411372082E-2</c:v>
                </c:pt>
                <c:pt idx="516">
                  <c:v>2.6132773325560077E-3</c:v>
                </c:pt>
                <c:pt idx="517">
                  <c:v>4.3475297171609029E-3</c:v>
                </c:pt>
                <c:pt idx="518">
                  <c:v>6.7862533577758288E-3</c:v>
                </c:pt>
                <c:pt idx="519">
                  <c:v>3.6221796988806787E-3</c:v>
                </c:pt>
                <c:pt idx="520">
                  <c:v>-1.0536995436960517E-4</c:v>
                </c:pt>
                <c:pt idx="521">
                  <c:v>-4.3151973136026367E-3</c:v>
                </c:pt>
                <c:pt idx="522">
                  <c:v>-4.3151973136026367E-3</c:v>
                </c:pt>
                <c:pt idx="523">
                  <c:v>-3.5747045977201353E-3</c:v>
                </c:pt>
                <c:pt idx="524">
                  <c:v>-3.2361492605472719E-3</c:v>
                </c:pt>
                <c:pt idx="525">
                  <c:v>-9.9769524983195357E-3</c:v>
                </c:pt>
                <c:pt idx="526">
                  <c:v>-8.4519051386567901E-3</c:v>
                </c:pt>
                <c:pt idx="527">
                  <c:v>-1.1056075313091607E-2</c:v>
                </c:pt>
                <c:pt idx="528">
                  <c:v>-1.7017605164372229E-2</c:v>
                </c:pt>
                <c:pt idx="529">
                  <c:v>-1.8161073636517866E-2</c:v>
                </c:pt>
                <c:pt idx="530">
                  <c:v>-1.8161073636517866E-2</c:v>
                </c:pt>
                <c:pt idx="531">
                  <c:v>-1.8161073636517866E-2</c:v>
                </c:pt>
                <c:pt idx="532">
                  <c:v>-1.4346734429105945E-2</c:v>
                </c:pt>
                <c:pt idx="533">
                  <c:v>-1.5125490437640665E-2</c:v>
                </c:pt>
                <c:pt idx="534">
                  <c:v>-2.0284371758017228E-2</c:v>
                </c:pt>
                <c:pt idx="535">
                  <c:v>-1.9959261423798558E-2</c:v>
                </c:pt>
                <c:pt idx="536">
                  <c:v>-1.6233901678246676E-2</c:v>
                </c:pt>
                <c:pt idx="537">
                  <c:v>-1.6515646325488298E-2</c:v>
                </c:pt>
                <c:pt idx="538">
                  <c:v>-3.3546112187091914E-2</c:v>
                </c:pt>
                <c:pt idx="539">
                  <c:v>-4.8686311633522106E-2</c:v>
                </c:pt>
                <c:pt idx="540">
                  <c:v>-4.1470019918307455E-2</c:v>
                </c:pt>
                <c:pt idx="541">
                  <c:v>-4.5853136271579165E-2</c:v>
                </c:pt>
                <c:pt idx="542">
                  <c:v>-3.9699084161352927E-2</c:v>
                </c:pt>
                <c:pt idx="543">
                  <c:v>-3.4650299665066164E-2</c:v>
                </c:pt>
                <c:pt idx="544">
                  <c:v>-6.0956861286112329E-2</c:v>
                </c:pt>
                <c:pt idx="545">
                  <c:v>-5.6769679247510529E-2</c:v>
                </c:pt>
                <c:pt idx="546">
                  <c:v>-5.7428652290231419E-2</c:v>
                </c:pt>
                <c:pt idx="547">
                  <c:v>-5.2253153215000459E-2</c:v>
                </c:pt>
                <c:pt idx="548">
                  <c:v>-4.4484181172096737E-2</c:v>
                </c:pt>
                <c:pt idx="549">
                  <c:v>-3.8273785434267293E-2</c:v>
                </c:pt>
                <c:pt idx="550">
                  <c:v>-2.5904808052652051E-2</c:v>
                </c:pt>
                <c:pt idx="551">
                  <c:v>-2.5413581042484146E-2</c:v>
                </c:pt>
                <c:pt idx="552">
                  <c:v>-9.4750555726212937E-3</c:v>
                </c:pt>
                <c:pt idx="553">
                  <c:v>-9.2731660290570339E-3</c:v>
                </c:pt>
                <c:pt idx="554">
                  <c:v>-4.7438269706218117E-3</c:v>
                </c:pt>
                <c:pt idx="555">
                  <c:v>-7.6519857554874227E-3</c:v>
                </c:pt>
                <c:pt idx="556">
                  <c:v>-1.4705733191868742E-3</c:v>
                </c:pt>
                <c:pt idx="557">
                  <c:v>-2.606720014146191E-3</c:v>
                </c:pt>
                <c:pt idx="558">
                  <c:v>1.0855392313874113E-2</c:v>
                </c:pt>
                <c:pt idx="559">
                  <c:v>8.9470921720034013E-3</c:v>
                </c:pt>
                <c:pt idx="560">
                  <c:v>1.606248963136081E-2</c:v>
                </c:pt>
                <c:pt idx="561">
                  <c:v>2.4856652789549072E-2</c:v>
                </c:pt>
                <c:pt idx="562">
                  <c:v>2.0847119813275139E-2</c:v>
                </c:pt>
                <c:pt idx="563">
                  <c:v>2.0362283240367374E-2</c:v>
                </c:pt>
                <c:pt idx="564">
                  <c:v>2.9187511225786222E-2</c:v>
                </c:pt>
                <c:pt idx="565">
                  <c:v>2.7752631096941816E-2</c:v>
                </c:pt>
                <c:pt idx="566">
                  <c:v>2.7175083769425568E-2</c:v>
                </c:pt>
                <c:pt idx="567">
                  <c:v>2.9051374090716342E-2</c:v>
                </c:pt>
                <c:pt idx="568">
                  <c:v>2.5837457804688935E-2</c:v>
                </c:pt>
                <c:pt idx="569">
                  <c:v>1.5927102140583793E-2</c:v>
                </c:pt>
                <c:pt idx="570">
                  <c:v>1.9436018877600159E-2</c:v>
                </c:pt>
                <c:pt idx="571">
                  <c:v>7.2287318937085399E-3</c:v>
                </c:pt>
                <c:pt idx="572">
                  <c:v>1.5453542583439672E-2</c:v>
                </c:pt>
                <c:pt idx="573">
                  <c:v>9.2498552969340064E-3</c:v>
                </c:pt>
                <c:pt idx="574">
                  <c:v>2.2638208090312695E-2</c:v>
                </c:pt>
                <c:pt idx="575">
                  <c:v>1.4436590838667662E-2</c:v>
                </c:pt>
                <c:pt idx="576">
                  <c:v>1.7694230234462038E-2</c:v>
                </c:pt>
                <c:pt idx="577">
                  <c:v>1.1998857947334463E-2</c:v>
                </c:pt>
                <c:pt idx="578">
                  <c:v>3.8670121130928159E-3</c:v>
                </c:pt>
                <c:pt idx="579">
                  <c:v>1.6993265508415956E-3</c:v>
                </c:pt>
                <c:pt idx="580">
                  <c:v>-1.7729127362165698E-2</c:v>
                </c:pt>
                <c:pt idx="581">
                  <c:v>-2.4784268787886976E-2</c:v>
                </c:pt>
                <c:pt idx="582">
                  <c:v>-2.3448101591451387E-2</c:v>
                </c:pt>
                <c:pt idx="583">
                  <c:v>-1.0524334063366614E-2</c:v>
                </c:pt>
                <c:pt idx="584">
                  <c:v>-2.1126855136943679E-4</c:v>
                </c:pt>
                <c:pt idx="585">
                  <c:v>6.0239348186275077E-3</c:v>
                </c:pt>
                <c:pt idx="586">
                  <c:v>-1.871513332361685E-3</c:v>
                </c:pt>
                <c:pt idx="587">
                  <c:v>-2.3936367141687342E-2</c:v>
                </c:pt>
                <c:pt idx="588">
                  <c:v>-3.9043705636797932E-2</c:v>
                </c:pt>
                <c:pt idx="589">
                  <c:v>-3.4465307256893118E-2</c:v>
                </c:pt>
                <c:pt idx="590">
                  <c:v>-2.8634018003327766E-2</c:v>
                </c:pt>
                <c:pt idx="591">
                  <c:v>-5.2444078457697163E-2</c:v>
                </c:pt>
                <c:pt idx="592">
                  <c:v>-5.6895558319606354E-2</c:v>
                </c:pt>
                <c:pt idx="593">
                  <c:v>-6.2681317702861006E-2</c:v>
                </c:pt>
                <c:pt idx="594">
                  <c:v>-6.1475741788065474E-2</c:v>
                </c:pt>
                <c:pt idx="595">
                  <c:v>-5.7150600424891285E-2</c:v>
                </c:pt>
                <c:pt idx="596">
                  <c:v>-5.1319987473137485E-2</c:v>
                </c:pt>
                <c:pt idx="597">
                  <c:v>-5.3579768946881767E-2</c:v>
                </c:pt>
                <c:pt idx="598">
                  <c:v>-4.7000246149286551E-2</c:v>
                </c:pt>
                <c:pt idx="599">
                  <c:v>-5.5484390957700302E-2</c:v>
                </c:pt>
                <c:pt idx="600">
                  <c:v>-5.9363279587194451E-2</c:v>
                </c:pt>
                <c:pt idx="601">
                  <c:v>-6.9586753029181714E-2</c:v>
                </c:pt>
                <c:pt idx="602">
                  <c:v>-7.9355236803865692E-2</c:v>
                </c:pt>
                <c:pt idx="603">
                  <c:v>-8.2294765856551488E-2</c:v>
                </c:pt>
                <c:pt idx="604">
                  <c:v>-8.2702550397714458E-2</c:v>
                </c:pt>
                <c:pt idx="605">
                  <c:v>-9.2658437970351337E-2</c:v>
                </c:pt>
                <c:pt idx="606">
                  <c:v>-9.2263149783274656E-2</c:v>
                </c:pt>
                <c:pt idx="607">
                  <c:v>-9.0140028026380437E-2</c:v>
                </c:pt>
                <c:pt idx="608">
                  <c:v>-0.10326656660808042</c:v>
                </c:pt>
                <c:pt idx="609">
                  <c:v>-0.10184401736655346</c:v>
                </c:pt>
                <c:pt idx="610">
                  <c:v>-0.10453035035329061</c:v>
                </c:pt>
                <c:pt idx="611">
                  <c:v>-8.7137205253069561E-2</c:v>
                </c:pt>
                <c:pt idx="612">
                  <c:v>-8.3348349821191214E-2</c:v>
                </c:pt>
                <c:pt idx="613">
                  <c:v>-0.1005051729737495</c:v>
                </c:pt>
                <c:pt idx="614">
                  <c:v>-0.11366829791779898</c:v>
                </c:pt>
                <c:pt idx="615">
                  <c:v>-0.12087961881149278</c:v>
                </c:pt>
                <c:pt idx="616">
                  <c:v>-0.11265356640460089</c:v>
                </c:pt>
                <c:pt idx="617">
                  <c:v>-9.8619781143095553E-2</c:v>
                </c:pt>
                <c:pt idx="618">
                  <c:v>-0.10858531012239026</c:v>
                </c:pt>
                <c:pt idx="619">
                  <c:v>-0.10761887512758594</c:v>
                </c:pt>
                <c:pt idx="620">
                  <c:v>-9.7946730053279252E-2</c:v>
                </c:pt>
                <c:pt idx="621">
                  <c:v>-9.1837693180342961E-2</c:v>
                </c:pt>
                <c:pt idx="622">
                  <c:v>-8.0244973502808126E-2</c:v>
                </c:pt>
                <c:pt idx="623">
                  <c:v>-7.960979522207734E-2</c:v>
                </c:pt>
                <c:pt idx="624">
                  <c:v>-7.7933585378803349E-2</c:v>
                </c:pt>
                <c:pt idx="625">
                  <c:v>-8.2510351702357543E-2</c:v>
                </c:pt>
                <c:pt idx="626">
                  <c:v>-8.2619033810057974E-2</c:v>
                </c:pt>
                <c:pt idx="627">
                  <c:v>-8.2917215512852915E-2</c:v>
                </c:pt>
                <c:pt idx="628">
                  <c:v>-7.8210683387042845E-2</c:v>
                </c:pt>
                <c:pt idx="629">
                  <c:v>-6.0814327285016567E-2</c:v>
                </c:pt>
                <c:pt idx="630">
                  <c:v>-5.7217952399898575E-2</c:v>
                </c:pt>
                <c:pt idx="631">
                  <c:v>-5.5623465996811894E-2</c:v>
                </c:pt>
                <c:pt idx="632">
                  <c:v>-5.6651463129076762E-2</c:v>
                </c:pt>
                <c:pt idx="633">
                  <c:v>-5.373057561974004E-2</c:v>
                </c:pt>
                <c:pt idx="634">
                  <c:v>-5.8106184249249626E-2</c:v>
                </c:pt>
                <c:pt idx="635">
                  <c:v>-6.0021221173217176E-2</c:v>
                </c:pt>
                <c:pt idx="636">
                  <c:v>-5.7032937213850277E-2</c:v>
                </c:pt>
                <c:pt idx="637">
                  <c:v>-4.8642249455620234E-2</c:v>
                </c:pt>
                <c:pt idx="638">
                  <c:v>-4.3736422204432746E-2</c:v>
                </c:pt>
                <c:pt idx="639">
                  <c:v>-4.5112943201217726E-2</c:v>
                </c:pt>
                <c:pt idx="640">
                  <c:v>-4.4293469919182815E-2</c:v>
                </c:pt>
                <c:pt idx="641">
                  <c:v>-4.7028716586506758E-2</c:v>
                </c:pt>
                <c:pt idx="642">
                  <c:v>-5.5080895686235198E-2</c:v>
                </c:pt>
                <c:pt idx="643">
                  <c:v>-4.4844731143523942E-2</c:v>
                </c:pt>
                <c:pt idx="644">
                  <c:v>-4.6430858108128081E-2</c:v>
                </c:pt>
                <c:pt idx="645">
                  <c:v>-3.4848776896298173E-2</c:v>
                </c:pt>
                <c:pt idx="646">
                  <c:v>-3.1997574558912611E-2</c:v>
                </c:pt>
                <c:pt idx="647">
                  <c:v>-2.556304180414215E-2</c:v>
                </c:pt>
                <c:pt idx="648">
                  <c:v>-2.7184802168614963E-2</c:v>
                </c:pt>
                <c:pt idx="649">
                  <c:v>-2.1851372895447807E-2</c:v>
                </c:pt>
                <c:pt idx="650">
                  <c:v>-3.0453825167016224E-2</c:v>
                </c:pt>
                <c:pt idx="651">
                  <c:v>-3.8571375728134294E-2</c:v>
                </c:pt>
                <c:pt idx="652">
                  <c:v>-3.9056276920884869E-2</c:v>
                </c:pt>
                <c:pt idx="653">
                  <c:v>-3.2675628195729556E-2</c:v>
                </c:pt>
                <c:pt idx="654">
                  <c:v>-3.1665237679172842E-2</c:v>
                </c:pt>
                <c:pt idx="655">
                  <c:v>-3.3114191979670693E-2</c:v>
                </c:pt>
                <c:pt idx="656">
                  <c:v>-4.0280818395597495E-2</c:v>
                </c:pt>
                <c:pt idx="657">
                  <c:v>-4.7476876890228725E-2</c:v>
                </c:pt>
                <c:pt idx="658">
                  <c:v>-5.5746980065815799E-2</c:v>
                </c:pt>
                <c:pt idx="659">
                  <c:v>-4.0294608226366324E-2</c:v>
                </c:pt>
                <c:pt idx="660">
                  <c:v>-4.1714811682543429E-2</c:v>
                </c:pt>
                <c:pt idx="661">
                  <c:v>-3.8216977219533321E-2</c:v>
                </c:pt>
                <c:pt idx="662">
                  <c:v>-3.8876021419386952E-2</c:v>
                </c:pt>
                <c:pt idx="663">
                  <c:v>-4.418665170562508E-2</c:v>
                </c:pt>
                <c:pt idx="664">
                  <c:v>-4.3849917738184807E-2</c:v>
                </c:pt>
                <c:pt idx="665">
                  <c:v>-4.4774898309224098E-2</c:v>
                </c:pt>
                <c:pt idx="666">
                  <c:v>-4.8496051950252639E-2</c:v>
                </c:pt>
                <c:pt idx="667">
                  <c:v>-5.5419534733723186E-2</c:v>
                </c:pt>
                <c:pt idx="668">
                  <c:v>-6.6397326786755473E-2</c:v>
                </c:pt>
                <c:pt idx="669">
                  <c:v>-7.3562318230704138E-2</c:v>
                </c:pt>
                <c:pt idx="670">
                  <c:v>-7.5111155964148635E-2</c:v>
                </c:pt>
                <c:pt idx="671">
                  <c:v>-6.7961582145794508E-2</c:v>
                </c:pt>
                <c:pt idx="672">
                  <c:v>-6.2761929406768946E-2</c:v>
                </c:pt>
                <c:pt idx="673">
                  <c:v>-6.5116575855519443E-2</c:v>
                </c:pt>
                <c:pt idx="674">
                  <c:v>-5.8451674046169688E-2</c:v>
                </c:pt>
                <c:pt idx="675">
                  <c:v>-5.9036401483174794E-2</c:v>
                </c:pt>
                <c:pt idx="676">
                  <c:v>-6.0989700164637561E-2</c:v>
                </c:pt>
                <c:pt idx="677">
                  <c:v>-5.7176938147041168E-2</c:v>
                </c:pt>
                <c:pt idx="678">
                  <c:v>-5.5664861892600781E-2</c:v>
                </c:pt>
                <c:pt idx="679">
                  <c:v>-6.4845231414291327E-2</c:v>
                </c:pt>
                <c:pt idx="680">
                  <c:v>-6.1272360139188575E-2</c:v>
                </c:pt>
                <c:pt idx="681">
                  <c:v>-6.0829975814470139E-2</c:v>
                </c:pt>
                <c:pt idx="682">
                  <c:v>-5.9908312485858484E-2</c:v>
                </c:pt>
                <c:pt idx="683">
                  <c:v>-6.2867669915073088E-2</c:v>
                </c:pt>
                <c:pt idx="684">
                  <c:v>-5.8857739086321192E-2</c:v>
                </c:pt>
                <c:pt idx="685">
                  <c:v>-5.4678090174678617E-2</c:v>
                </c:pt>
                <c:pt idx="686">
                  <c:v>-5.0665677316980129E-2</c:v>
                </c:pt>
                <c:pt idx="687">
                  <c:v>-5.134233641267838E-2</c:v>
                </c:pt>
                <c:pt idx="688">
                  <c:v>-5.2931619075948122E-2</c:v>
                </c:pt>
                <c:pt idx="689">
                  <c:v>-4.9946632002453306E-2</c:v>
                </c:pt>
                <c:pt idx="690">
                  <c:v>-5.4598849096274993E-2</c:v>
                </c:pt>
                <c:pt idx="691">
                  <c:v>-6.4967232249538154E-2</c:v>
                </c:pt>
                <c:pt idx="692">
                  <c:v>-6.8998708167612777E-2</c:v>
                </c:pt>
                <c:pt idx="693">
                  <c:v>-6.6037819448882429E-2</c:v>
                </c:pt>
                <c:pt idx="694">
                  <c:v>-6.1367159198388088E-2</c:v>
                </c:pt>
                <c:pt idx="695">
                  <c:v>-6.6495629153619507E-2</c:v>
                </c:pt>
                <c:pt idx="696">
                  <c:v>-6.1816970818350803E-2</c:v>
                </c:pt>
                <c:pt idx="697">
                  <c:v>-5.2373065765169424E-2</c:v>
                </c:pt>
                <c:pt idx="698">
                  <c:v>-6.2438630945466977E-2</c:v>
                </c:pt>
                <c:pt idx="699">
                  <c:v>-7.1349037132736548E-2</c:v>
                </c:pt>
                <c:pt idx="700">
                  <c:v>-6.8535515031862282E-2</c:v>
                </c:pt>
                <c:pt idx="701">
                  <c:v>-6.8535515031862282E-2</c:v>
                </c:pt>
                <c:pt idx="702">
                  <c:v>-6.8051989264256485E-2</c:v>
                </c:pt>
                <c:pt idx="703">
                  <c:v>-7.7947486474615912E-2</c:v>
                </c:pt>
                <c:pt idx="704">
                  <c:v>-9.2567517226114115E-2</c:v>
                </c:pt>
                <c:pt idx="705">
                  <c:v>-9.8487314964657902E-2</c:v>
                </c:pt>
                <c:pt idx="706">
                  <c:v>-9.2544467237173245E-2</c:v>
                </c:pt>
                <c:pt idx="707">
                  <c:v>-0.10447970452452027</c:v>
                </c:pt>
                <c:pt idx="708">
                  <c:v>-0.10105367910864071</c:v>
                </c:pt>
                <c:pt idx="709">
                  <c:v>-9.1361408314889481E-2</c:v>
                </c:pt>
                <c:pt idx="710">
                  <c:v>-0.10390148400614618</c:v>
                </c:pt>
                <c:pt idx="711">
                  <c:v>-0.11574768135309843</c:v>
                </c:pt>
                <c:pt idx="712">
                  <c:v>-0.10918118720041092</c:v>
                </c:pt>
                <c:pt idx="713">
                  <c:v>-0.11333516817115918</c:v>
                </c:pt>
                <c:pt idx="714">
                  <c:v>-0.12019395738786032</c:v>
                </c:pt>
                <c:pt idx="715">
                  <c:v>-0.13240747193908087</c:v>
                </c:pt>
                <c:pt idx="716">
                  <c:v>-0.11719742077046968</c:v>
                </c:pt>
                <c:pt idx="717">
                  <c:v>-0.14068571143122544</c:v>
                </c:pt>
                <c:pt idx="718">
                  <c:v>-0.14748767336427449</c:v>
                </c:pt>
                <c:pt idx="719">
                  <c:v>-0.16082191043398186</c:v>
                </c:pt>
                <c:pt idx="720">
                  <c:v>-0.16713834710009878</c:v>
                </c:pt>
                <c:pt idx="721">
                  <c:v>-0.14650471811360266</c:v>
                </c:pt>
                <c:pt idx="722">
                  <c:v>-0.12623469360908213</c:v>
                </c:pt>
                <c:pt idx="723">
                  <c:v>-0.13813259237821685</c:v>
                </c:pt>
                <c:pt idx="724">
                  <c:v>-0.12859578115196191</c:v>
                </c:pt>
                <c:pt idx="725">
                  <c:v>-0.11534841718081479</c:v>
                </c:pt>
                <c:pt idx="726">
                  <c:v>-0.13104556497868647</c:v>
                </c:pt>
                <c:pt idx="727">
                  <c:v>-0.12592345485817436</c:v>
                </c:pt>
                <c:pt idx="728">
                  <c:v>-0.13152224989092542</c:v>
                </c:pt>
                <c:pt idx="729">
                  <c:v>-0.13477947411093694</c:v>
                </c:pt>
                <c:pt idx="730">
                  <c:v>-0.11506448748504861</c:v>
                </c:pt>
                <c:pt idx="731">
                  <c:v>-0.131114518146628</c:v>
                </c:pt>
                <c:pt idx="732">
                  <c:v>-0.12579441204752739</c:v>
                </c:pt>
                <c:pt idx="733">
                  <c:v>-0.12899887584999536</c:v>
                </c:pt>
                <c:pt idx="734">
                  <c:v>-0.12965273717044201</c:v>
                </c:pt>
                <c:pt idx="735">
                  <c:v>-0.13323698996020394</c:v>
                </c:pt>
                <c:pt idx="736">
                  <c:v>-0.133513524348156</c:v>
                </c:pt>
                <c:pt idx="737">
                  <c:v>-0.13133587078238573</c:v>
                </c:pt>
                <c:pt idx="738">
                  <c:v>-0.12369951832652148</c:v>
                </c:pt>
                <c:pt idx="739">
                  <c:v>-0.11913128247845151</c:v>
                </c:pt>
                <c:pt idx="740">
                  <c:v>-0.12842592974992362</c:v>
                </c:pt>
                <c:pt idx="741">
                  <c:v>-0.12385292701310557</c:v>
                </c:pt>
                <c:pt idx="742">
                  <c:v>-0.12496094221946308</c:v>
                </c:pt>
                <c:pt idx="743">
                  <c:v>-0.12356686545502016</c:v>
                </c:pt>
                <c:pt idx="744">
                  <c:v>-0.13194254165823915</c:v>
                </c:pt>
                <c:pt idx="745">
                  <c:v>-0.13087907452309855</c:v>
                </c:pt>
                <c:pt idx="746">
                  <c:v>-0.14005550999914629</c:v>
                </c:pt>
                <c:pt idx="747">
                  <c:v>-0.12752105541941428</c:v>
                </c:pt>
                <c:pt idx="748">
                  <c:v>-0.13880636557247072</c:v>
                </c:pt>
                <c:pt idx="749">
                  <c:v>-0.13488484280589863</c:v>
                </c:pt>
                <c:pt idx="750">
                  <c:v>-0.13835376754695361</c:v>
                </c:pt>
                <c:pt idx="751">
                  <c:v>-0.13290703843637885</c:v>
                </c:pt>
                <c:pt idx="752">
                  <c:v>-0.14888181327152938</c:v>
                </c:pt>
                <c:pt idx="753">
                  <c:v>-0.17271081750983031</c:v>
                </c:pt>
                <c:pt idx="754">
                  <c:v>-0.1649997919108912</c:v>
                </c:pt>
                <c:pt idx="755">
                  <c:v>-0.15690685289455109</c:v>
                </c:pt>
                <c:pt idx="756">
                  <c:v>-0.16060256420014785</c:v>
                </c:pt>
                <c:pt idx="757">
                  <c:v>-0.15326950064979716</c:v>
                </c:pt>
                <c:pt idx="758">
                  <c:v>-0.1632495227330033</c:v>
                </c:pt>
                <c:pt idx="759">
                  <c:v>-0.1388129274796942</c:v>
                </c:pt>
                <c:pt idx="760">
                  <c:v>-0.15163058832799736</c:v>
                </c:pt>
                <c:pt idx="761">
                  <c:v>-0.15496345626292507</c:v>
                </c:pt>
                <c:pt idx="762">
                  <c:v>-0.16086938561701447</c:v>
                </c:pt>
                <c:pt idx="763">
                  <c:v>-0.1738969427487953</c:v>
                </c:pt>
                <c:pt idx="764">
                  <c:v>-0.16905885989388136</c:v>
                </c:pt>
                <c:pt idx="765">
                  <c:v>-0.14017411389189827</c:v>
                </c:pt>
                <c:pt idx="766">
                  <c:v>-0.13650322575571205</c:v>
                </c:pt>
                <c:pt idx="767">
                  <c:v>-0.13168293956099442</c:v>
                </c:pt>
                <c:pt idx="768">
                  <c:v>-0.147621831845691</c:v>
                </c:pt>
                <c:pt idx="769">
                  <c:v>-0.14904665543986539</c:v>
                </c:pt>
                <c:pt idx="770">
                  <c:v>-0.14205446028737978</c:v>
                </c:pt>
                <c:pt idx="771">
                  <c:v>-0.1440689660901866</c:v>
                </c:pt>
                <c:pt idx="772">
                  <c:v>-0.14209303219076841</c:v>
                </c:pt>
                <c:pt idx="773">
                  <c:v>-0.14366076531850014</c:v>
                </c:pt>
                <c:pt idx="774">
                  <c:v>-0.14639145890026684</c:v>
                </c:pt>
                <c:pt idx="775">
                  <c:v>-0.14872440565816558</c:v>
                </c:pt>
                <c:pt idx="776">
                  <c:v>-0.16082613397054901</c:v>
                </c:pt>
                <c:pt idx="777">
                  <c:v>-0.17496711268592335</c:v>
                </c:pt>
                <c:pt idx="778">
                  <c:v>-0.17478835581917151</c:v>
                </c:pt>
                <c:pt idx="779">
                  <c:v>-0.16746018252027117</c:v>
                </c:pt>
                <c:pt idx="780">
                  <c:v>-0.17378274708704855</c:v>
                </c:pt>
                <c:pt idx="781">
                  <c:v>-0.18684595791780567</c:v>
                </c:pt>
                <c:pt idx="782">
                  <c:v>-0.19496271700220436</c:v>
                </c:pt>
                <c:pt idx="783">
                  <c:v>-0.1913104922538581</c:v>
                </c:pt>
                <c:pt idx="784">
                  <c:v>-0.21075739346799172</c:v>
                </c:pt>
                <c:pt idx="785">
                  <c:v>-0.19618016885704592</c:v>
                </c:pt>
                <c:pt idx="786">
                  <c:v>-0.2039020522688062</c:v>
                </c:pt>
                <c:pt idx="787">
                  <c:v>-0.20238779743995639</c:v>
                </c:pt>
                <c:pt idx="788">
                  <c:v>-0.19224246305069115</c:v>
                </c:pt>
                <c:pt idx="789">
                  <c:v>-0.19454971779947139</c:v>
                </c:pt>
                <c:pt idx="790">
                  <c:v>-0.18816242925056059</c:v>
                </c:pt>
                <c:pt idx="791">
                  <c:v>-0.18570121356292224</c:v>
                </c:pt>
                <c:pt idx="792">
                  <c:v>-0.20394385375880442</c:v>
                </c:pt>
                <c:pt idx="793">
                  <c:v>-0.19778917837410315</c:v>
                </c:pt>
                <c:pt idx="794">
                  <c:v>-0.2014271753782324</c:v>
                </c:pt>
                <c:pt idx="795">
                  <c:v>-0.1948604280791002</c:v>
                </c:pt>
                <c:pt idx="796">
                  <c:v>-0.18034677897560714</c:v>
                </c:pt>
                <c:pt idx="797">
                  <c:v>-0.18542025387650052</c:v>
                </c:pt>
                <c:pt idx="798">
                  <c:v>-0.17531405903293684</c:v>
                </c:pt>
                <c:pt idx="799">
                  <c:v>-0.18093550127859881</c:v>
                </c:pt>
                <c:pt idx="800">
                  <c:v>-0.1853082749738425</c:v>
                </c:pt>
                <c:pt idx="801">
                  <c:v>-0.18032394416459552</c:v>
                </c:pt>
                <c:pt idx="802">
                  <c:v>-0.17468103228436338</c:v>
                </c:pt>
                <c:pt idx="803">
                  <c:v>-0.16795043858657766</c:v>
                </c:pt>
                <c:pt idx="804">
                  <c:v>-0.16052035842977341</c:v>
                </c:pt>
                <c:pt idx="805">
                  <c:v>-0.14870888081360134</c:v>
                </c:pt>
                <c:pt idx="806">
                  <c:v>-0.14625554398962559</c:v>
                </c:pt>
                <c:pt idx="807">
                  <c:v>-0.14703451342755347</c:v>
                </c:pt>
                <c:pt idx="808">
                  <c:v>-0.15209135609878022</c:v>
                </c:pt>
                <c:pt idx="809">
                  <c:v>-0.15608537049232463</c:v>
                </c:pt>
                <c:pt idx="810">
                  <c:v>-0.15745828899710801</c:v>
                </c:pt>
                <c:pt idx="811">
                  <c:v>-0.15776589578386446</c:v>
                </c:pt>
                <c:pt idx="812">
                  <c:v>-0.15752878451577179</c:v>
                </c:pt>
                <c:pt idx="813">
                  <c:v>-0.16260482998904024</c:v>
                </c:pt>
                <c:pt idx="814">
                  <c:v>-0.16074443477383316</c:v>
                </c:pt>
                <c:pt idx="815">
                  <c:v>-0.16421302528091875</c:v>
                </c:pt>
                <c:pt idx="816">
                  <c:v>-0.1681341196986339</c:v>
                </c:pt>
                <c:pt idx="817">
                  <c:v>-0.1655487696804242</c:v>
                </c:pt>
                <c:pt idx="818">
                  <c:v>-0.1678333734726265</c:v>
                </c:pt>
                <c:pt idx="819">
                  <c:v>-0.16555925680449457</c:v>
                </c:pt>
                <c:pt idx="820">
                  <c:v>-0.17189449591882866</c:v>
                </c:pt>
                <c:pt idx="821">
                  <c:v>-0.1696455870652549</c:v>
                </c:pt>
                <c:pt idx="822">
                  <c:v>-0.16313994417367983</c:v>
                </c:pt>
                <c:pt idx="823">
                  <c:v>-0.15930288044589258</c:v>
                </c:pt>
                <c:pt idx="824">
                  <c:v>-0.15674892838145538</c:v>
                </c:pt>
                <c:pt idx="825">
                  <c:v>-0.15548425445413694</c:v>
                </c:pt>
                <c:pt idx="826">
                  <c:v>-0.1434681936238591</c:v>
                </c:pt>
                <c:pt idx="827">
                  <c:v>-0.14246164576595288</c:v>
                </c:pt>
                <c:pt idx="828">
                  <c:v>-0.14307718905250344</c:v>
                </c:pt>
                <c:pt idx="829">
                  <c:v>-0.15056106758309851</c:v>
                </c:pt>
                <c:pt idx="830">
                  <c:v>-0.15097173586160684</c:v>
                </c:pt>
                <c:pt idx="831">
                  <c:v>-0.17018803088873913</c:v>
                </c:pt>
                <c:pt idx="832">
                  <c:v>-0.17080247912226776</c:v>
                </c:pt>
                <c:pt idx="833">
                  <c:v>-0.16634011309299634</c:v>
                </c:pt>
                <c:pt idx="834">
                  <c:v>-0.15884385625980324</c:v>
                </c:pt>
                <c:pt idx="835">
                  <c:v>-0.15685825695850109</c:v>
                </c:pt>
                <c:pt idx="836">
                  <c:v>-0.15798571802513817</c:v>
                </c:pt>
                <c:pt idx="837">
                  <c:v>-0.15610371433067083</c:v>
                </c:pt>
                <c:pt idx="838">
                  <c:v>-0.15004158307034343</c:v>
                </c:pt>
                <c:pt idx="839">
                  <c:v>-0.14603533842585614</c:v>
                </c:pt>
                <c:pt idx="840">
                  <c:v>-0.14435174139563922</c:v>
                </c:pt>
                <c:pt idx="841">
                  <c:v>-0.14341421548861522</c:v>
                </c:pt>
                <c:pt idx="842">
                  <c:v>-0.14009414809622345</c:v>
                </c:pt>
                <c:pt idx="843">
                  <c:v>-0.14766866555608316</c:v>
                </c:pt>
                <c:pt idx="844">
                  <c:v>-0.14632118271848893</c:v>
                </c:pt>
                <c:pt idx="845">
                  <c:v>-0.14145484566150346</c:v>
                </c:pt>
                <c:pt idx="846">
                  <c:v>-0.14084129615585728</c:v>
                </c:pt>
                <c:pt idx="847">
                  <c:v>-0.14573508711310279</c:v>
                </c:pt>
                <c:pt idx="848">
                  <c:v>-0.14426987321682105</c:v>
                </c:pt>
                <c:pt idx="849">
                  <c:v>-0.14747977600382978</c:v>
                </c:pt>
                <c:pt idx="850">
                  <c:v>-0.1436816244213559</c:v>
                </c:pt>
                <c:pt idx="851">
                  <c:v>-0.13757934868976096</c:v>
                </c:pt>
                <c:pt idx="852">
                  <c:v>-0.13838734078875592</c:v>
                </c:pt>
                <c:pt idx="853">
                  <c:v>-0.13680016216630553</c:v>
                </c:pt>
                <c:pt idx="854">
                  <c:v>-0.13226464152796036</c:v>
                </c:pt>
                <c:pt idx="855">
                  <c:v>-0.14157373823557118</c:v>
                </c:pt>
                <c:pt idx="856">
                  <c:v>-0.14780305968110552</c:v>
                </c:pt>
                <c:pt idx="857">
                  <c:v>-0.14752662865238819</c:v>
                </c:pt>
                <c:pt idx="858">
                  <c:v>-0.14925809746422691</c:v>
                </c:pt>
                <c:pt idx="859">
                  <c:v>-0.15999755495945056</c:v>
                </c:pt>
                <c:pt idx="860">
                  <c:v>-0.16319867019807177</c:v>
                </c:pt>
                <c:pt idx="861">
                  <c:v>-0.15907679757057946</c:v>
                </c:pt>
                <c:pt idx="862">
                  <c:v>-0.15994642546471327</c:v>
                </c:pt>
                <c:pt idx="863">
                  <c:v>-0.1624484916111969</c:v>
                </c:pt>
                <c:pt idx="864">
                  <c:v>-0.15774638649023232</c:v>
                </c:pt>
                <c:pt idx="865">
                  <c:v>-0.15864743042414986</c:v>
                </c:pt>
                <c:pt idx="866">
                  <c:v>-0.15465323950410859</c:v>
                </c:pt>
                <c:pt idx="867">
                  <c:v>-0.15661634801327051</c:v>
                </c:pt>
                <c:pt idx="868">
                  <c:v>-0.15113132251044481</c:v>
                </c:pt>
                <c:pt idx="869">
                  <c:v>-0.15340756507886522</c:v>
                </c:pt>
                <c:pt idx="870">
                  <c:v>-0.1558892371702133</c:v>
                </c:pt>
                <c:pt idx="871">
                  <c:v>-0.15622510578039095</c:v>
                </c:pt>
                <c:pt idx="872">
                  <c:v>-0.14964441128587613</c:v>
                </c:pt>
                <c:pt idx="873">
                  <c:v>-0.1613445487604791</c:v>
                </c:pt>
                <c:pt idx="874">
                  <c:v>-0.15627866895044817</c:v>
                </c:pt>
                <c:pt idx="875">
                  <c:v>-0.15819538724974536</c:v>
                </c:pt>
                <c:pt idx="876">
                  <c:v>-0.16194806740266965</c:v>
                </c:pt>
                <c:pt idx="877">
                  <c:v>-0.1645246246403943</c:v>
                </c:pt>
                <c:pt idx="878">
                  <c:v>-0.15788378914909851</c:v>
                </c:pt>
                <c:pt idx="879">
                  <c:v>-0.15212903946049894</c:v>
                </c:pt>
                <c:pt idx="880">
                  <c:v>-0.1560572062638651</c:v>
                </c:pt>
                <c:pt idx="881">
                  <c:v>-0.1518418624142589</c:v>
                </c:pt>
                <c:pt idx="882">
                  <c:v>-0.15238861989645169</c:v>
                </c:pt>
                <c:pt idx="883">
                  <c:v>-0.15628771505046668</c:v>
                </c:pt>
                <c:pt idx="884">
                  <c:v>-0.15097542668770403</c:v>
                </c:pt>
                <c:pt idx="885">
                  <c:v>-0.15016988018312216</c:v>
                </c:pt>
                <c:pt idx="886">
                  <c:v>-0.14663168563827256</c:v>
                </c:pt>
                <c:pt idx="887">
                  <c:v>-0.14544271929674335</c:v>
                </c:pt>
                <c:pt idx="888">
                  <c:v>-0.13996324417651385</c:v>
                </c:pt>
                <c:pt idx="889">
                  <c:v>-0.14136532239848465</c:v>
                </c:pt>
                <c:pt idx="890">
                  <c:v>-0.13466478428271944</c:v>
                </c:pt>
                <c:pt idx="891">
                  <c:v>-0.13796167569642048</c:v>
                </c:pt>
                <c:pt idx="892">
                  <c:v>-0.13506049394973874</c:v>
                </c:pt>
                <c:pt idx="893">
                  <c:v>-0.13490481669395615</c:v>
                </c:pt>
                <c:pt idx="894">
                  <c:v>-0.13964541117843499</c:v>
                </c:pt>
                <c:pt idx="895">
                  <c:v>-0.14616698088868674</c:v>
                </c:pt>
                <c:pt idx="896">
                  <c:v>-0.14745901976430786</c:v>
                </c:pt>
                <c:pt idx="897">
                  <c:v>-0.16667797623063207</c:v>
                </c:pt>
                <c:pt idx="898">
                  <c:v>-0.17661649530744628</c:v>
                </c:pt>
                <c:pt idx="899">
                  <c:v>-0.18022769660109905</c:v>
                </c:pt>
                <c:pt idx="900">
                  <c:v>-0.18435102184067265</c:v>
                </c:pt>
                <c:pt idx="901">
                  <c:v>-0.18919020168792011</c:v>
                </c:pt>
                <c:pt idx="902">
                  <c:v>-0.18649320467231623</c:v>
                </c:pt>
                <c:pt idx="903">
                  <c:v>-0.19485888504829407</c:v>
                </c:pt>
                <c:pt idx="904">
                  <c:v>-0.20211410265990248</c:v>
                </c:pt>
                <c:pt idx="905">
                  <c:v>-0.19867255521013216</c:v>
                </c:pt>
                <c:pt idx="906">
                  <c:v>-0.19483811563779885</c:v>
                </c:pt>
                <c:pt idx="907">
                  <c:v>-0.19292554243429583</c:v>
                </c:pt>
                <c:pt idx="908">
                  <c:v>-0.20029684120037938</c:v>
                </c:pt>
                <c:pt idx="909">
                  <c:v>-0.19471472875962492</c:v>
                </c:pt>
                <c:pt idx="910">
                  <c:v>-0.20327191728540295</c:v>
                </c:pt>
                <c:pt idx="911">
                  <c:v>-0.20842803235562779</c:v>
                </c:pt>
                <c:pt idx="912">
                  <c:v>-0.20926765230219102</c:v>
                </c:pt>
                <c:pt idx="913">
                  <c:v>-0.2080799758533991</c:v>
                </c:pt>
                <c:pt idx="914">
                  <c:v>-0.21751300989244982</c:v>
                </c:pt>
                <c:pt idx="915">
                  <c:v>-0.23085121450877666</c:v>
                </c:pt>
                <c:pt idx="916">
                  <c:v>-0.23687990306687456</c:v>
                </c:pt>
                <c:pt idx="917">
                  <c:v>-0.23065452260562158</c:v>
                </c:pt>
                <c:pt idx="918">
                  <c:v>-0.22398239080659621</c:v>
                </c:pt>
                <c:pt idx="919">
                  <c:v>-0.22329850870533652</c:v>
                </c:pt>
                <c:pt idx="920">
                  <c:v>-0.22523082370254399</c:v>
                </c:pt>
                <c:pt idx="921">
                  <c:v>-0.23008489275920396</c:v>
                </c:pt>
                <c:pt idx="922">
                  <c:v>-0.23378091327454054</c:v>
                </c:pt>
                <c:pt idx="923">
                  <c:v>-0.23782995586102218</c:v>
                </c:pt>
                <c:pt idx="924">
                  <c:v>-0.24203519609206414</c:v>
                </c:pt>
                <c:pt idx="925">
                  <c:v>-0.24092175040545527</c:v>
                </c:pt>
                <c:pt idx="926">
                  <c:v>-0.244045405181891</c:v>
                </c:pt>
                <c:pt idx="927">
                  <c:v>-0.25160360165973028</c:v>
                </c:pt>
                <c:pt idx="928">
                  <c:v>-0.24543974619273068</c:v>
                </c:pt>
                <c:pt idx="929">
                  <c:v>-0.2504982748295379</c:v>
                </c:pt>
                <c:pt idx="930">
                  <c:v>-0.25020967587460374</c:v>
                </c:pt>
                <c:pt idx="931">
                  <c:v>-0.24238341251809681</c:v>
                </c:pt>
                <c:pt idx="932">
                  <c:v>-0.24952295438953598</c:v>
                </c:pt>
                <c:pt idx="933">
                  <c:v>-0.25520598142958095</c:v>
                </c:pt>
                <c:pt idx="934">
                  <c:v>-0.26692324717330085</c:v>
                </c:pt>
                <c:pt idx="935">
                  <c:v>-0.27388403548024565</c:v>
                </c:pt>
                <c:pt idx="936">
                  <c:v>-0.2587313892001043</c:v>
                </c:pt>
                <c:pt idx="937">
                  <c:v>-0.28796487724734443</c:v>
                </c:pt>
                <c:pt idx="938">
                  <c:v>-0.28966616145001856</c:v>
                </c:pt>
                <c:pt idx="939">
                  <c:v>-0.28348854770710463</c:v>
                </c:pt>
                <c:pt idx="940">
                  <c:v>-0.27331762841995588</c:v>
                </c:pt>
                <c:pt idx="941">
                  <c:v>-0.27450103508001522</c:v>
                </c:pt>
                <c:pt idx="942">
                  <c:v>-0.28076685462015705</c:v>
                </c:pt>
                <c:pt idx="943">
                  <c:v>-0.28065616360780821</c:v>
                </c:pt>
                <c:pt idx="944">
                  <c:v>-0.28114455850403752</c:v>
                </c:pt>
                <c:pt idx="945">
                  <c:v>-0.27905315799415742</c:v>
                </c:pt>
                <c:pt idx="946">
                  <c:v>-0.27547046864566394</c:v>
                </c:pt>
                <c:pt idx="947">
                  <c:v>-0.28915862930531799</c:v>
                </c:pt>
                <c:pt idx="948">
                  <c:v>-0.28431232869734202</c:v>
                </c:pt>
                <c:pt idx="949">
                  <c:v>-0.28153090994074159</c:v>
                </c:pt>
                <c:pt idx="950">
                  <c:v>-0.29089680086145109</c:v>
                </c:pt>
                <c:pt idx="951">
                  <c:v>-0.28304694922625317</c:v>
                </c:pt>
                <c:pt idx="952">
                  <c:v>-0.28002131711906675</c:v>
                </c:pt>
                <c:pt idx="953">
                  <c:v>-0.27700382494525722</c:v>
                </c:pt>
                <c:pt idx="954">
                  <c:v>-0.28154051268098057</c:v>
                </c:pt>
                <c:pt idx="955">
                  <c:v>-0.28752775964603894</c:v>
                </c:pt>
                <c:pt idx="956">
                  <c:v>-0.29066763984668142</c:v>
                </c:pt>
                <c:pt idx="957">
                  <c:v>-0.29683499386925161</c:v>
                </c:pt>
                <c:pt idx="958">
                  <c:v>-0.29193210601580788</c:v>
                </c:pt>
                <c:pt idx="959">
                  <c:v>-0.30297506211279768</c:v>
                </c:pt>
                <c:pt idx="960">
                  <c:v>-0.32106562496535807</c:v>
                </c:pt>
                <c:pt idx="961">
                  <c:v>-0.32742028330662809</c:v>
                </c:pt>
                <c:pt idx="962">
                  <c:v>-0.32474787379129122</c:v>
                </c:pt>
                <c:pt idx="963">
                  <c:v>-0.32934142945953804</c:v>
                </c:pt>
                <c:pt idx="964">
                  <c:v>-0.31231043702909078</c:v>
                </c:pt>
                <c:pt idx="965">
                  <c:v>-0.29766492281502011</c:v>
                </c:pt>
                <c:pt idx="966">
                  <c:v>-0.3000318636716236</c:v>
                </c:pt>
                <c:pt idx="967">
                  <c:v>-0.293779311540458</c:v>
                </c:pt>
                <c:pt idx="968">
                  <c:v>-0.28338207081004119</c:v>
                </c:pt>
                <c:pt idx="969">
                  <c:v>-0.28587895171260147</c:v>
                </c:pt>
                <c:pt idx="970">
                  <c:v>-0.30049688779187633</c:v>
                </c:pt>
                <c:pt idx="971">
                  <c:v>-0.30582611893567657</c:v>
                </c:pt>
                <c:pt idx="972">
                  <c:v>-0.31211851749282826</c:v>
                </c:pt>
                <c:pt idx="973">
                  <c:v>-0.30169594183723136</c:v>
                </c:pt>
                <c:pt idx="974">
                  <c:v>-0.31035358950532643</c:v>
                </c:pt>
                <c:pt idx="975">
                  <c:v>-0.31286491000216476</c:v>
                </c:pt>
                <c:pt idx="976">
                  <c:v>-0.31204270278075585</c:v>
                </c:pt>
                <c:pt idx="977">
                  <c:v>-0.32218301592668308</c:v>
                </c:pt>
                <c:pt idx="978">
                  <c:v>-0.32384804341508389</c:v>
                </c:pt>
                <c:pt idx="979">
                  <c:v>-0.32029072383180646</c:v>
                </c:pt>
                <c:pt idx="980">
                  <c:v>-0.33140620965950307</c:v>
                </c:pt>
                <c:pt idx="981">
                  <c:v>-0.33986696446276821</c:v>
                </c:pt>
                <c:pt idx="982">
                  <c:v>-0.32945560502491289</c:v>
                </c:pt>
                <c:pt idx="983">
                  <c:v>-0.33024048089045788</c:v>
                </c:pt>
                <c:pt idx="984">
                  <c:v>-0.3316820809680775</c:v>
                </c:pt>
                <c:pt idx="985">
                  <c:v>-0.31864375882635532</c:v>
                </c:pt>
                <c:pt idx="986">
                  <c:v>-0.31080825846321669</c:v>
                </c:pt>
                <c:pt idx="987">
                  <c:v>-0.31263585445939557</c:v>
                </c:pt>
                <c:pt idx="988">
                  <c:v>-0.3148712715979084</c:v>
                </c:pt>
                <c:pt idx="989">
                  <c:v>-0.31155008579916699</c:v>
                </c:pt>
                <c:pt idx="990">
                  <c:v>-0.32458213529804913</c:v>
                </c:pt>
                <c:pt idx="991">
                  <c:v>-0.32133771971891933</c:v>
                </c:pt>
                <c:pt idx="992">
                  <c:v>-0.33235136273156118</c:v>
                </c:pt>
                <c:pt idx="993">
                  <c:v>-0.33940041836238066</c:v>
                </c:pt>
                <c:pt idx="994">
                  <c:v>-0.34004504961787674</c:v>
                </c:pt>
                <c:pt idx="995">
                  <c:v>-0.32816760941045975</c:v>
                </c:pt>
                <c:pt idx="996">
                  <c:v>-0.32816760941045975</c:v>
                </c:pt>
                <c:pt idx="997">
                  <c:v>-0.32346306856554163</c:v>
                </c:pt>
                <c:pt idx="998">
                  <c:v>-0.32757444889130594</c:v>
                </c:pt>
                <c:pt idx="999">
                  <c:v>-0.32447153857507371</c:v>
                </c:pt>
                <c:pt idx="1000">
                  <c:v>-0.32257197217936184</c:v>
                </c:pt>
                <c:pt idx="1001">
                  <c:v>-0.31445866537409817</c:v>
                </c:pt>
                <c:pt idx="1002">
                  <c:v>-0.31445866537409817</c:v>
                </c:pt>
                <c:pt idx="1003">
                  <c:v>-0.31317443616786733</c:v>
                </c:pt>
                <c:pt idx="1004">
                  <c:v>-0.31597290619713092</c:v>
                </c:pt>
                <c:pt idx="1005">
                  <c:v>-0.31597290619713092</c:v>
                </c:pt>
                <c:pt idx="1006">
                  <c:v>-0.31597290619713092</c:v>
                </c:pt>
                <c:pt idx="1007">
                  <c:v>-0.31597290619713092</c:v>
                </c:pt>
                <c:pt idx="1008">
                  <c:v>-0.30745597589364149</c:v>
                </c:pt>
                <c:pt idx="1009">
                  <c:v>-0.32148368900568802</c:v>
                </c:pt>
                <c:pt idx="1010">
                  <c:v>-0.32310689498491896</c:v>
                </c:pt>
                <c:pt idx="1011">
                  <c:v>-0.3258620717851427</c:v>
                </c:pt>
                <c:pt idx="1012">
                  <c:v>-0.32476362603376263</c:v>
                </c:pt>
                <c:pt idx="1013">
                  <c:v>-0.32974172046547423</c:v>
                </c:pt>
                <c:pt idx="1014">
                  <c:v>-0.33581581011277339</c:v>
                </c:pt>
                <c:pt idx="1015">
                  <c:v>-0.32905685354809844</c:v>
                </c:pt>
                <c:pt idx="1016">
                  <c:v>-0.32256705066349056</c:v>
                </c:pt>
                <c:pt idx="1017">
                  <c:v>-0.3351096818414433</c:v>
                </c:pt>
                <c:pt idx="1018">
                  <c:v>-0.34003111797269259</c:v>
                </c:pt>
                <c:pt idx="1019">
                  <c:v>-0.34188589737118913</c:v>
                </c:pt>
                <c:pt idx="1020">
                  <c:v>-0.33668779229825074</c:v>
                </c:pt>
                <c:pt idx="1021">
                  <c:v>-0.3285532434054762</c:v>
                </c:pt>
                <c:pt idx="1022">
                  <c:v>-0.32708005199619894</c:v>
                </c:pt>
                <c:pt idx="1023">
                  <c:v>-0.33025562105598549</c:v>
                </c:pt>
                <c:pt idx="1024">
                  <c:v>-0.32690165621609979</c:v>
                </c:pt>
                <c:pt idx="1025">
                  <c:v>-0.32989624865646827</c:v>
                </c:pt>
                <c:pt idx="1026">
                  <c:v>-0.33306830514892882</c:v>
                </c:pt>
                <c:pt idx="1027">
                  <c:v>-0.33527192312503784</c:v>
                </c:pt>
                <c:pt idx="1028">
                  <c:v>-0.33524295765761369</c:v>
                </c:pt>
                <c:pt idx="1029">
                  <c:v>-0.33987399539622887</c:v>
                </c:pt>
                <c:pt idx="1030">
                  <c:v>-0.34696024496113398</c:v>
                </c:pt>
                <c:pt idx="1031">
                  <c:v>-0.36098883244669788</c:v>
                </c:pt>
                <c:pt idx="1032">
                  <c:v>-0.37302398591566321</c:v>
                </c:pt>
                <c:pt idx="1033">
                  <c:v>-0.37933262100749898</c:v>
                </c:pt>
                <c:pt idx="1034">
                  <c:v>-0.40283667987595839</c:v>
                </c:pt>
                <c:pt idx="1035">
                  <c:v>-0.39771186699897176</c:v>
                </c:pt>
                <c:pt idx="1036">
                  <c:v>-0.39432842856359596</c:v>
                </c:pt>
                <c:pt idx="1037">
                  <c:v>-0.40802001971226098</c:v>
                </c:pt>
                <c:pt idx="1038">
                  <c:v>-0.39959955004825387</c:v>
                </c:pt>
                <c:pt idx="1039">
                  <c:v>-0.39311679748216244</c:v>
                </c:pt>
                <c:pt idx="1040">
                  <c:v>-0.39049484529876399</c:v>
                </c:pt>
                <c:pt idx="1041">
                  <c:v>-0.40520086122892929</c:v>
                </c:pt>
                <c:pt idx="1042">
                  <c:v>-0.39690189101717632</c:v>
                </c:pt>
                <c:pt idx="1043">
                  <c:v>-0.40399674920703743</c:v>
                </c:pt>
                <c:pt idx="1044">
                  <c:v>-0.40887402326537614</c:v>
                </c:pt>
                <c:pt idx="1045">
                  <c:v>-0.39410710903973267</c:v>
                </c:pt>
                <c:pt idx="1046">
                  <c:v>-0.39105380172968107</c:v>
                </c:pt>
                <c:pt idx="1047">
                  <c:v>-0.3957887148663769</c:v>
                </c:pt>
                <c:pt idx="1048">
                  <c:v>-0.39770872322550521</c:v>
                </c:pt>
                <c:pt idx="1049">
                  <c:v>-0.39543866397644178</c:v>
                </c:pt>
                <c:pt idx="1050">
                  <c:v>-0.40744360953917536</c:v>
                </c:pt>
                <c:pt idx="1051">
                  <c:v>-0.41144619726446985</c:v>
                </c:pt>
                <c:pt idx="1052">
                  <c:v>-0.41155874589256269</c:v>
                </c:pt>
                <c:pt idx="1053">
                  <c:v>-0.41691435230120988</c:v>
                </c:pt>
                <c:pt idx="1054">
                  <c:v>-0.41460144109203323</c:v>
                </c:pt>
                <c:pt idx="1055">
                  <c:v>-0.40507925768949327</c:v>
                </c:pt>
                <c:pt idx="1056">
                  <c:v>-0.39932316977508486</c:v>
                </c:pt>
                <c:pt idx="1057">
                  <c:v>-0.38798779064151523</c:v>
                </c:pt>
                <c:pt idx="1058">
                  <c:v>-0.39184289963349184</c:v>
                </c:pt>
                <c:pt idx="1059">
                  <c:v>-0.39015819474983349</c:v>
                </c:pt>
                <c:pt idx="1060">
                  <c:v>-0.39476026339141201</c:v>
                </c:pt>
                <c:pt idx="1061">
                  <c:v>-0.40077009762325433</c:v>
                </c:pt>
                <c:pt idx="1062">
                  <c:v>-0.38721120879960647</c:v>
                </c:pt>
                <c:pt idx="1063">
                  <c:v>-0.38374582411707214</c:v>
                </c:pt>
                <c:pt idx="1064">
                  <c:v>-0.3820129655508363</c:v>
                </c:pt>
                <c:pt idx="1065">
                  <c:v>-0.3865202063124441</c:v>
                </c:pt>
                <c:pt idx="1066">
                  <c:v>-0.38057754685253975</c:v>
                </c:pt>
                <c:pt idx="1067">
                  <c:v>-0.37293325557813506</c:v>
                </c:pt>
                <c:pt idx="1068">
                  <c:v>-0.36457487035560232</c:v>
                </c:pt>
                <c:pt idx="1069">
                  <c:v>-0.36193557700664547</c:v>
                </c:pt>
                <c:pt idx="1070">
                  <c:v>-0.3551149395332448</c:v>
                </c:pt>
                <c:pt idx="1071">
                  <c:v>-0.36455010636920926</c:v>
                </c:pt>
                <c:pt idx="1072">
                  <c:v>-0.36501184373616213</c:v>
                </c:pt>
                <c:pt idx="1073">
                  <c:v>-0.37329127864736644</c:v>
                </c:pt>
                <c:pt idx="1074">
                  <c:v>-0.36448382511139288</c:v>
                </c:pt>
                <c:pt idx="1075">
                  <c:v>-0.36344458429111082</c:v>
                </c:pt>
                <c:pt idx="1076">
                  <c:v>-0.37135218319002705</c:v>
                </c:pt>
                <c:pt idx="1077">
                  <c:v>-0.36587564001449413</c:v>
                </c:pt>
                <c:pt idx="1078">
                  <c:v>-0.35654345710725222</c:v>
                </c:pt>
                <c:pt idx="1079">
                  <c:v>-0.35623510463372199</c:v>
                </c:pt>
                <c:pt idx="1080">
                  <c:v>-0.35406529200195602</c:v>
                </c:pt>
                <c:pt idx="1081">
                  <c:v>-0.34941925213446656</c:v>
                </c:pt>
                <c:pt idx="1082">
                  <c:v>-0.36187631012210142</c:v>
                </c:pt>
                <c:pt idx="1083">
                  <c:v>-0.35582839002769884</c:v>
                </c:pt>
                <c:pt idx="1084">
                  <c:v>-0.35423723698850695</c:v>
                </c:pt>
                <c:pt idx="1085">
                  <c:v>-0.33969478366471872</c:v>
                </c:pt>
                <c:pt idx="1086">
                  <c:v>-0.33747560988296865</c:v>
                </c:pt>
                <c:pt idx="1087">
                  <c:v>-0.33645368697120892</c:v>
                </c:pt>
                <c:pt idx="1088">
                  <c:v>-0.33072872791858243</c:v>
                </c:pt>
                <c:pt idx="1089">
                  <c:v>-0.33865381222949442</c:v>
                </c:pt>
                <c:pt idx="1090">
                  <c:v>-0.34091211293272428</c:v>
                </c:pt>
                <c:pt idx="1091">
                  <c:v>-0.33237395899431277</c:v>
                </c:pt>
                <c:pt idx="1092">
                  <c:v>-0.33933840597360476</c:v>
                </c:pt>
                <c:pt idx="1093">
                  <c:v>-0.34297027634757982</c:v>
                </c:pt>
                <c:pt idx="1094">
                  <c:v>-0.34660929667112328</c:v>
                </c:pt>
                <c:pt idx="1095">
                  <c:v>-0.34089237420726459</c:v>
                </c:pt>
                <c:pt idx="1096">
                  <c:v>-0.33035285939552272</c:v>
                </c:pt>
                <c:pt idx="1097">
                  <c:v>-0.33363440285209389</c:v>
                </c:pt>
                <c:pt idx="1098">
                  <c:v>-0.33233092554406241</c:v>
                </c:pt>
                <c:pt idx="1099">
                  <c:v>-0.32436473146477696</c:v>
                </c:pt>
                <c:pt idx="1100">
                  <c:v>-0.32399846072650607</c:v>
                </c:pt>
                <c:pt idx="1101">
                  <c:v>-0.32067325143748515</c:v>
                </c:pt>
                <c:pt idx="1102">
                  <c:v>-0.32516994925385589</c:v>
                </c:pt>
                <c:pt idx="1103">
                  <c:v>-0.31760809382829147</c:v>
                </c:pt>
                <c:pt idx="1104">
                  <c:v>-0.31854528986707464</c:v>
                </c:pt>
                <c:pt idx="1105">
                  <c:v>-0.31199623656887199</c:v>
                </c:pt>
                <c:pt idx="1106">
                  <c:v>-0.30863928661499285</c:v>
                </c:pt>
                <c:pt idx="1107">
                  <c:v>-0.31731135351471085</c:v>
                </c:pt>
                <c:pt idx="1108">
                  <c:v>-0.31925966059238875</c:v>
                </c:pt>
                <c:pt idx="1109">
                  <c:v>-0.31909278398706675</c:v>
                </c:pt>
                <c:pt idx="1110">
                  <c:v>-0.32812505622625243</c:v>
                </c:pt>
                <c:pt idx="1111">
                  <c:v>-0.33117947489395538</c:v>
                </c:pt>
                <c:pt idx="1112">
                  <c:v>-0.33975671330009449</c:v>
                </c:pt>
                <c:pt idx="1113">
                  <c:v>-0.33475133176434213</c:v>
                </c:pt>
                <c:pt idx="1114">
                  <c:v>-0.33203976899273679</c:v>
                </c:pt>
                <c:pt idx="1115">
                  <c:v>-0.3236488012027533</c:v>
                </c:pt>
                <c:pt idx="1116">
                  <c:v>-0.33085537868123194</c:v>
                </c:pt>
                <c:pt idx="1117">
                  <c:v>-0.33485067117041711</c:v>
                </c:pt>
                <c:pt idx="1118">
                  <c:v>-0.33679181612421771</c:v>
                </c:pt>
                <c:pt idx="1119">
                  <c:v>-0.33421864980411142</c:v>
                </c:pt>
                <c:pt idx="1120">
                  <c:v>-0.33870319802126814</c:v>
                </c:pt>
                <c:pt idx="1121">
                  <c:v>-0.33668265752117488</c:v>
                </c:pt>
                <c:pt idx="1122">
                  <c:v>-0.33567263196723285</c:v>
                </c:pt>
                <c:pt idx="1123">
                  <c:v>-0.33013357189817638</c:v>
                </c:pt>
                <c:pt idx="1124">
                  <c:v>-0.33071951428912894</c:v>
                </c:pt>
                <c:pt idx="1125">
                  <c:v>-0.32429464550380216</c:v>
                </c:pt>
                <c:pt idx="1126">
                  <c:v>-0.3163602025141381</c:v>
                </c:pt>
                <c:pt idx="1127">
                  <c:v>-0.31688979530386718</c:v>
                </c:pt>
                <c:pt idx="1128">
                  <c:v>-0.30968144001588538</c:v>
                </c:pt>
                <c:pt idx="1129">
                  <c:v>-0.30944363539580166</c:v>
                </c:pt>
                <c:pt idx="1130">
                  <c:v>-0.30322438897040183</c:v>
                </c:pt>
                <c:pt idx="1131">
                  <c:v>-0.2977528289153818</c:v>
                </c:pt>
                <c:pt idx="1132">
                  <c:v>-0.30309237710382808</c:v>
                </c:pt>
                <c:pt idx="1133">
                  <c:v>-0.30235332363060652</c:v>
                </c:pt>
                <c:pt idx="1134">
                  <c:v>-0.30089061737239764</c:v>
                </c:pt>
                <c:pt idx="1135">
                  <c:v>-0.30082597238514841</c:v>
                </c:pt>
                <c:pt idx="1136">
                  <c:v>-0.30471449038177723</c:v>
                </c:pt>
                <c:pt idx="1137">
                  <c:v>-0.31271449895614145</c:v>
                </c:pt>
                <c:pt idx="1138">
                  <c:v>-0.3180347987001434</c:v>
                </c:pt>
                <c:pt idx="1139">
                  <c:v>-0.31798519071009479</c:v>
                </c:pt>
                <c:pt idx="1140">
                  <c:v>-0.31644741031668544</c:v>
                </c:pt>
                <c:pt idx="1141">
                  <c:v>-0.31374716568613348</c:v>
                </c:pt>
                <c:pt idx="1142">
                  <c:v>-0.31489241941493107</c:v>
                </c:pt>
                <c:pt idx="1143">
                  <c:v>-0.31645012175075904</c:v>
                </c:pt>
                <c:pt idx="1144">
                  <c:v>-0.31954977308187293</c:v>
                </c:pt>
                <c:pt idx="1145">
                  <c:v>-0.32272075463916328</c:v>
                </c:pt>
                <c:pt idx="1146">
                  <c:v>-0.31545203922934506</c:v>
                </c:pt>
                <c:pt idx="1147">
                  <c:v>-0.3174715959002975</c:v>
                </c:pt>
                <c:pt idx="1148">
                  <c:v>-0.3330246428634599</c:v>
                </c:pt>
                <c:pt idx="1149">
                  <c:v>-0.33142840860596423</c:v>
                </c:pt>
                <c:pt idx="1150">
                  <c:v>-0.32587209893406177</c:v>
                </c:pt>
                <c:pt idx="1151">
                  <c:v>-0.31584539663351574</c:v>
                </c:pt>
                <c:pt idx="1152">
                  <c:v>-0.3113783269494248</c:v>
                </c:pt>
                <c:pt idx="1153">
                  <c:v>-0.3181524832936995</c:v>
                </c:pt>
                <c:pt idx="1154">
                  <c:v>-0.30964931742701207</c:v>
                </c:pt>
                <c:pt idx="1155">
                  <c:v>-0.30822207552581515</c:v>
                </c:pt>
                <c:pt idx="1156">
                  <c:v>-0.30032742952767999</c:v>
                </c:pt>
                <c:pt idx="1157">
                  <c:v>-0.29468520010594479</c:v>
                </c:pt>
                <c:pt idx="1158">
                  <c:v>-0.2876355810312119</c:v>
                </c:pt>
                <c:pt idx="1159">
                  <c:v>-0.28952064525079768</c:v>
                </c:pt>
                <c:pt idx="1160">
                  <c:v>-0.29604463426289329</c:v>
                </c:pt>
                <c:pt idx="1161">
                  <c:v>-0.29828131654856205</c:v>
                </c:pt>
                <c:pt idx="1162">
                  <c:v>-0.29587647042279386</c:v>
                </c:pt>
                <c:pt idx="1163">
                  <c:v>-0.29769419511801476</c:v>
                </c:pt>
                <c:pt idx="1164">
                  <c:v>-0.29147504897698995</c:v>
                </c:pt>
                <c:pt idx="1165">
                  <c:v>-0.29639840417805874</c:v>
                </c:pt>
                <c:pt idx="1166">
                  <c:v>-0.29346655779649766</c:v>
                </c:pt>
                <c:pt idx="1167">
                  <c:v>-0.29391190833685288</c:v>
                </c:pt>
                <c:pt idx="1168">
                  <c:v>-0.29177382758617842</c:v>
                </c:pt>
                <c:pt idx="1169">
                  <c:v>-0.29452280817877263</c:v>
                </c:pt>
                <c:pt idx="1170">
                  <c:v>-0.29586400325417506</c:v>
                </c:pt>
                <c:pt idx="1171">
                  <c:v>-0.29322400430024809</c:v>
                </c:pt>
                <c:pt idx="1172">
                  <c:v>-0.2905428358316885</c:v>
                </c:pt>
                <c:pt idx="1173">
                  <c:v>-0.29833184864835149</c:v>
                </c:pt>
                <c:pt idx="1174">
                  <c:v>-0.29608446515619191</c:v>
                </c:pt>
                <c:pt idx="1175">
                  <c:v>-0.29822032190818182</c:v>
                </c:pt>
                <c:pt idx="1176">
                  <c:v>-0.29031983416420071</c:v>
                </c:pt>
                <c:pt idx="1177">
                  <c:v>-0.296960767545006</c:v>
                </c:pt>
                <c:pt idx="1178">
                  <c:v>-0.29466781020359889</c:v>
                </c:pt>
                <c:pt idx="1179">
                  <c:v>-0.29745243414284317</c:v>
                </c:pt>
                <c:pt idx="1180">
                  <c:v>-0.2942871324622075</c:v>
                </c:pt>
                <c:pt idx="1181">
                  <c:v>-0.29395524032055265</c:v>
                </c:pt>
                <c:pt idx="1182">
                  <c:v>-0.29114309258378579</c:v>
                </c:pt>
                <c:pt idx="1183">
                  <c:v>-0.29609596789404802</c:v>
                </c:pt>
                <c:pt idx="1184">
                  <c:v>-0.29929261080903435</c:v>
                </c:pt>
                <c:pt idx="1185">
                  <c:v>-0.29417117019819938</c:v>
                </c:pt>
                <c:pt idx="1186">
                  <c:v>-0.29293686631113236</c:v>
                </c:pt>
                <c:pt idx="1187">
                  <c:v>-0.28827657403158968</c:v>
                </c:pt>
                <c:pt idx="1188">
                  <c:v>-0.28824305380705839</c:v>
                </c:pt>
                <c:pt idx="1189">
                  <c:v>-0.29170117496607761</c:v>
                </c:pt>
                <c:pt idx="1190">
                  <c:v>-0.28998180249900318</c:v>
                </c:pt>
                <c:pt idx="1191">
                  <c:v>-0.29023819325762457</c:v>
                </c:pt>
                <c:pt idx="1192">
                  <c:v>-0.28819883211286279</c:v>
                </c:pt>
                <c:pt idx="1193">
                  <c:v>-0.28858183574560681</c:v>
                </c:pt>
                <c:pt idx="1194">
                  <c:v>-0.29310428792301491</c:v>
                </c:pt>
                <c:pt idx="1195">
                  <c:v>-0.2949102681366752</c:v>
                </c:pt>
                <c:pt idx="1196">
                  <c:v>-0.2917265339945837</c:v>
                </c:pt>
                <c:pt idx="1197">
                  <c:v>-0.29455870698110875</c:v>
                </c:pt>
                <c:pt idx="1198">
                  <c:v>-0.28934405018335141</c:v>
                </c:pt>
                <c:pt idx="1199">
                  <c:v>-0.29107179490544555</c:v>
                </c:pt>
                <c:pt idx="1200">
                  <c:v>-0.30565369696139943</c:v>
                </c:pt>
                <c:pt idx="1201">
                  <c:v>-0.2953558918712389</c:v>
                </c:pt>
                <c:pt idx="1202">
                  <c:v>-0.30446602304746084</c:v>
                </c:pt>
                <c:pt idx="1203">
                  <c:v>-0.3060408730100781</c:v>
                </c:pt>
                <c:pt idx="1204">
                  <c:v>-0.30046509972407665</c:v>
                </c:pt>
                <c:pt idx="1205">
                  <c:v>-0.30195493511987193</c:v>
                </c:pt>
                <c:pt idx="1206">
                  <c:v>-0.30132462844594154</c:v>
                </c:pt>
                <c:pt idx="1207">
                  <c:v>-0.30771187564540969</c:v>
                </c:pt>
                <c:pt idx="1208">
                  <c:v>-0.30208262491967741</c:v>
                </c:pt>
                <c:pt idx="1209">
                  <c:v>-0.29891140361096413</c:v>
                </c:pt>
                <c:pt idx="1210">
                  <c:v>-0.30061536766981323</c:v>
                </c:pt>
                <c:pt idx="1211">
                  <c:v>-0.30728906088628105</c:v>
                </c:pt>
                <c:pt idx="1212">
                  <c:v>-0.30506349839976832</c:v>
                </c:pt>
                <c:pt idx="1213">
                  <c:v>-0.3007760688898603</c:v>
                </c:pt>
                <c:pt idx="1214">
                  <c:v>-0.30884815467897153</c:v>
                </c:pt>
                <c:pt idx="1215">
                  <c:v>-0.30450137216950435</c:v>
                </c:pt>
                <c:pt idx="1216">
                  <c:v>-0.30442371209722208</c:v>
                </c:pt>
                <c:pt idx="1217">
                  <c:v>-0.31021271600649813</c:v>
                </c:pt>
                <c:pt idx="1218">
                  <c:v>-0.31154829249257565</c:v>
                </c:pt>
                <c:pt idx="1219">
                  <c:v>-0.3136449997058578</c:v>
                </c:pt>
                <c:pt idx="1220">
                  <c:v>-0.32007967186425046</c:v>
                </c:pt>
                <c:pt idx="1221">
                  <c:v>-0.32364943784393185</c:v>
                </c:pt>
                <c:pt idx="1222">
                  <c:v>-0.33156948987480561</c:v>
                </c:pt>
                <c:pt idx="1223">
                  <c:v>-0.33198105212378559</c:v>
                </c:pt>
                <c:pt idx="1224">
                  <c:v>-0.33008399738794336</c:v>
                </c:pt>
                <c:pt idx="1225">
                  <c:v>-0.33373118170437976</c:v>
                </c:pt>
                <c:pt idx="1226">
                  <c:v>-0.3370078272049184</c:v>
                </c:pt>
                <c:pt idx="1227">
                  <c:v>-0.34118558067603855</c:v>
                </c:pt>
                <c:pt idx="1228">
                  <c:v>-0.34133652378377566</c:v>
                </c:pt>
                <c:pt idx="1229">
                  <c:v>-0.33908722215216547</c:v>
                </c:pt>
                <c:pt idx="1230">
                  <c:v>-0.33392125269856943</c:v>
                </c:pt>
                <c:pt idx="1231">
                  <c:v>-0.33928107711228339</c:v>
                </c:pt>
                <c:pt idx="1232">
                  <c:v>-0.34355760212805053</c:v>
                </c:pt>
                <c:pt idx="1233">
                  <c:v>-0.3458347420074448</c:v>
                </c:pt>
                <c:pt idx="1234">
                  <c:v>-0.36143592210977216</c:v>
                </c:pt>
                <c:pt idx="1235">
                  <c:v>-0.3662623604213473</c:v>
                </c:pt>
                <c:pt idx="1236">
                  <c:v>-0.36548244642439121</c:v>
                </c:pt>
                <c:pt idx="1237">
                  <c:v>-0.37257143758113864</c:v>
                </c:pt>
                <c:pt idx="1238">
                  <c:v>-0.37503811152031163</c:v>
                </c:pt>
                <c:pt idx="1239">
                  <c:v>-0.3827767466132469</c:v>
                </c:pt>
                <c:pt idx="1240">
                  <c:v>-0.37475915035555962</c:v>
                </c:pt>
                <c:pt idx="1241">
                  <c:v>-0.38309569501746454</c:v>
                </c:pt>
                <c:pt idx="1242">
                  <c:v>-0.37583076767884771</c:v>
                </c:pt>
                <c:pt idx="1243">
                  <c:v>-0.35314810943487929</c:v>
                </c:pt>
                <c:pt idx="1244">
                  <c:v>-0.34569110820166626</c:v>
                </c:pt>
                <c:pt idx="1245">
                  <c:v>-0.33511711372277364</c:v>
                </c:pt>
                <c:pt idx="1246">
                  <c:v>-0.32943248005858705</c:v>
                </c:pt>
                <c:pt idx="1247">
                  <c:v>-0.32575272396208788</c:v>
                </c:pt>
                <c:pt idx="1248">
                  <c:v>-0.3241307394354821</c:v>
                </c:pt>
                <c:pt idx="1249">
                  <c:v>-0.32388601904719561</c:v>
                </c:pt>
                <c:pt idx="1250">
                  <c:v>-0.32185820365054274</c:v>
                </c:pt>
                <c:pt idx="1251">
                  <c:v>-0.32103151654028739</c:v>
                </c:pt>
                <c:pt idx="1252">
                  <c:v>-0.31800027240319595</c:v>
                </c:pt>
                <c:pt idx="1253">
                  <c:v>-0.31119389990309898</c:v>
                </c:pt>
                <c:pt idx="1254">
                  <c:v>-0.30795305442424326</c:v>
                </c:pt>
                <c:pt idx="1255">
                  <c:v>-0.31479397903204021</c:v>
                </c:pt>
                <c:pt idx="1256">
                  <c:v>-0.31250963902428874</c:v>
                </c:pt>
                <c:pt idx="1257">
                  <c:v>-0.31968692523078457</c:v>
                </c:pt>
                <c:pt idx="1258">
                  <c:v>-0.326588048684745</c:v>
                </c:pt>
                <c:pt idx="1259">
                  <c:v>-0.32449989809836011</c:v>
                </c:pt>
                <c:pt idx="1260">
                  <c:v>-0.32085149727707085</c:v>
                </c:pt>
                <c:pt idx="1261">
                  <c:v>-0.31401621691488246</c:v>
                </c:pt>
                <c:pt idx="1262">
                  <c:v>-0.30721389903976726</c:v>
                </c:pt>
                <c:pt idx="1263">
                  <c:v>-0.29760739658531743</c:v>
                </c:pt>
                <c:pt idx="1264">
                  <c:v>-0.29607012105400377</c:v>
                </c:pt>
                <c:pt idx="1265">
                  <c:v>-0.30640460218161136</c:v>
                </c:pt>
                <c:pt idx="1266">
                  <c:v>-0.30903930445072336</c:v>
                </c:pt>
                <c:pt idx="1267">
                  <c:v>-0.31676385218997127</c:v>
                </c:pt>
                <c:pt idx="1268">
                  <c:v>-0.31693162400048325</c:v>
                </c:pt>
                <c:pt idx="1269">
                  <c:v>-0.31782753741071756</c:v>
                </c:pt>
                <c:pt idx="1270">
                  <c:v>-0.31620219268430727</c:v>
                </c:pt>
                <c:pt idx="1271">
                  <c:v>-0.31293813637650625</c:v>
                </c:pt>
                <c:pt idx="1272">
                  <c:v>-0.31489734945971914</c:v>
                </c:pt>
                <c:pt idx="1273">
                  <c:v>-0.31919837972429588</c:v>
                </c:pt>
                <c:pt idx="1274">
                  <c:v>-0.31249825177543411</c:v>
                </c:pt>
                <c:pt idx="1275">
                  <c:v>-0.3104088363057893</c:v>
                </c:pt>
                <c:pt idx="1276">
                  <c:v>-0.3201056061637223</c:v>
                </c:pt>
                <c:pt idx="1277">
                  <c:v>-0.32116416132853809</c:v>
                </c:pt>
                <c:pt idx="1278">
                  <c:v>-0.32603404282923376</c:v>
                </c:pt>
                <c:pt idx="1279">
                  <c:v>-0.32535179965596006</c:v>
                </c:pt>
                <c:pt idx="1280">
                  <c:v>-0.31751158116495493</c:v>
                </c:pt>
                <c:pt idx="1281">
                  <c:v>-0.32302953818261271</c:v>
                </c:pt>
                <c:pt idx="1282">
                  <c:v>-0.32705129177255687</c:v>
                </c:pt>
                <c:pt idx="1283">
                  <c:v>-0.33097437781077399</c:v>
                </c:pt>
                <c:pt idx="1284">
                  <c:v>-0.32869343533912887</c:v>
                </c:pt>
                <c:pt idx="1285">
                  <c:v>-0.32870755168064947</c:v>
                </c:pt>
                <c:pt idx="1286">
                  <c:v>-0.33329342684123286</c:v>
                </c:pt>
                <c:pt idx="1287">
                  <c:v>-0.33081135877600032</c:v>
                </c:pt>
                <c:pt idx="1288">
                  <c:v>-0.33632590738891266</c:v>
                </c:pt>
                <c:pt idx="1289">
                  <c:v>-0.33749811942592456</c:v>
                </c:pt>
                <c:pt idx="1290">
                  <c:v>-0.3427017545271076</c:v>
                </c:pt>
                <c:pt idx="1291">
                  <c:v>-0.34165755080673588</c:v>
                </c:pt>
                <c:pt idx="1292">
                  <c:v>-0.34173851264352639</c:v>
                </c:pt>
                <c:pt idx="1293">
                  <c:v>-0.33608985060141083</c:v>
                </c:pt>
                <c:pt idx="1294">
                  <c:v>-0.33418111902483827</c:v>
                </c:pt>
                <c:pt idx="1295">
                  <c:v>-0.33615058291707778</c:v>
                </c:pt>
                <c:pt idx="1296">
                  <c:v>-0.33676251964578252</c:v>
                </c:pt>
                <c:pt idx="1297">
                  <c:v>-0.34477687013994573</c:v>
                </c:pt>
                <c:pt idx="1298">
                  <c:v>-0.34533693373209073</c:v>
                </c:pt>
                <c:pt idx="1299">
                  <c:v>-0.35193551247519583</c:v>
                </c:pt>
                <c:pt idx="1300">
                  <c:v>-0.35083074999857045</c:v>
                </c:pt>
                <c:pt idx="1301">
                  <c:v>-0.34692887197610678</c:v>
                </c:pt>
                <c:pt idx="1302">
                  <c:v>-0.35413689899692624</c:v>
                </c:pt>
                <c:pt idx="1303">
                  <c:v>-0.35619658742745386</c:v>
                </c:pt>
                <c:pt idx="1304">
                  <c:v>-0.35213154250589884</c:v>
                </c:pt>
                <c:pt idx="1305">
                  <c:v>-0.3494452842248541</c:v>
                </c:pt>
                <c:pt idx="1306">
                  <c:v>-0.34706766157071822</c:v>
                </c:pt>
                <c:pt idx="1307">
                  <c:v>-0.34629875585689129</c:v>
                </c:pt>
                <c:pt idx="1308">
                  <c:v>-0.34304955610767096</c:v>
                </c:pt>
                <c:pt idx="1309">
                  <c:v>-0.33788613530881795</c:v>
                </c:pt>
                <c:pt idx="1310">
                  <c:v>-0.34151963119232165</c:v>
                </c:pt>
                <c:pt idx="1311">
                  <c:v>-0.34259221413824859</c:v>
                </c:pt>
                <c:pt idx="1312">
                  <c:v>-0.33801374779224336</c:v>
                </c:pt>
                <c:pt idx="1313">
                  <c:v>-0.33836436093906586</c:v>
                </c:pt>
                <c:pt idx="1314">
                  <c:v>-0.34108158755240015</c:v>
                </c:pt>
                <c:pt idx="1315">
                  <c:v>-0.33638250637192246</c:v>
                </c:pt>
                <c:pt idx="1316">
                  <c:v>-0.33483234394546824</c:v>
                </c:pt>
                <c:pt idx="1317">
                  <c:v>-0.34295219880510652</c:v>
                </c:pt>
                <c:pt idx="1318">
                  <c:v>-0.34162530707957306</c:v>
                </c:pt>
                <c:pt idx="1319">
                  <c:v>-0.34305978888605182</c:v>
                </c:pt>
                <c:pt idx="1320">
                  <c:v>-0.34337227701986994</c:v>
                </c:pt>
                <c:pt idx="1321">
                  <c:v>-0.34849663732223446</c:v>
                </c:pt>
                <c:pt idx="1322">
                  <c:v>-0.35219116721569232</c:v>
                </c:pt>
                <c:pt idx="1323">
                  <c:v>-0.3534493396848194</c:v>
                </c:pt>
                <c:pt idx="1324">
                  <c:v>-0.35565222333469615</c:v>
                </c:pt>
                <c:pt idx="1325">
                  <c:v>-0.35807143381657536</c:v>
                </c:pt>
                <c:pt idx="1326">
                  <c:v>-0.35710736634006823</c:v>
                </c:pt>
                <c:pt idx="1327">
                  <c:v>-0.36131475727832951</c:v>
                </c:pt>
                <c:pt idx="1328">
                  <c:v>-0.35453314317784956</c:v>
                </c:pt>
                <c:pt idx="1329">
                  <c:v>-0.3558064825685513</c:v>
                </c:pt>
                <c:pt idx="1330">
                  <c:v>-0.35351625987652513</c:v>
                </c:pt>
                <c:pt idx="1331">
                  <c:v>-0.34716815351885832</c:v>
                </c:pt>
                <c:pt idx="1332">
                  <c:v>-0.36438282075455763</c:v>
                </c:pt>
                <c:pt idx="1333">
                  <c:v>-0.3633755582106073</c:v>
                </c:pt>
                <c:pt idx="1334">
                  <c:v>-0.35866961951428467</c:v>
                </c:pt>
                <c:pt idx="1335">
                  <c:v>-0.36166561555062626</c:v>
                </c:pt>
                <c:pt idx="1336">
                  <c:v>-0.35261901561331077</c:v>
                </c:pt>
                <c:pt idx="1337">
                  <c:v>-0.34767814346358306</c:v>
                </c:pt>
                <c:pt idx="1338">
                  <c:v>-0.34462936786431553</c:v>
                </c:pt>
                <c:pt idx="1339">
                  <c:v>-0.33966260934662718</c:v>
                </c:pt>
                <c:pt idx="1340">
                  <c:v>-0.33709121405394182</c:v>
                </c:pt>
                <c:pt idx="1341">
                  <c:v>-0.34105943841640907</c:v>
                </c:pt>
                <c:pt idx="1342">
                  <c:v>-0.34247574483231946</c:v>
                </c:pt>
                <c:pt idx="1343">
                  <c:v>-0.351013453344173</c:v>
                </c:pt>
                <c:pt idx="1344">
                  <c:v>-0.34557377206653428</c:v>
                </c:pt>
                <c:pt idx="1345">
                  <c:v>-0.34554350073060702</c:v>
                </c:pt>
                <c:pt idx="1346">
                  <c:v>-0.34623052319494574</c:v>
                </c:pt>
                <c:pt idx="1347">
                  <c:v>-0.34396740136613402</c:v>
                </c:pt>
                <c:pt idx="1348">
                  <c:v>-0.34902108250602315</c:v>
                </c:pt>
                <c:pt idx="1349">
                  <c:v>-0.35515770376316635</c:v>
                </c:pt>
                <c:pt idx="1350">
                  <c:v>-0.35068436513233014</c:v>
                </c:pt>
                <c:pt idx="1351">
                  <c:v>-0.34914196113375684</c:v>
                </c:pt>
                <c:pt idx="1352">
                  <c:v>-0.35307236383336327</c:v>
                </c:pt>
                <c:pt idx="1353">
                  <c:v>-0.34923755533316214</c:v>
                </c:pt>
                <c:pt idx="1354">
                  <c:v>-0.35042437890744882</c:v>
                </c:pt>
                <c:pt idx="1355">
                  <c:v>-0.34977284258782504</c:v>
                </c:pt>
                <c:pt idx="1356">
                  <c:v>-0.3481414014469949</c:v>
                </c:pt>
                <c:pt idx="1357">
                  <c:v>-0.34433817757171892</c:v>
                </c:pt>
                <c:pt idx="1358">
                  <c:v>-0.34914149448253018</c:v>
                </c:pt>
                <c:pt idx="1359">
                  <c:v>-0.35408952199916544</c:v>
                </c:pt>
                <c:pt idx="1360">
                  <c:v>-0.35420483091374866</c:v>
                </c:pt>
                <c:pt idx="1361">
                  <c:v>-0.35957756026046683</c:v>
                </c:pt>
                <c:pt idx="1362">
                  <c:v>-0.3615888100825787</c:v>
                </c:pt>
                <c:pt idx="1363">
                  <c:v>-0.36632681609117235</c:v>
                </c:pt>
                <c:pt idx="1364">
                  <c:v>-0.36409037020122836</c:v>
                </c:pt>
                <c:pt idx="1365">
                  <c:v>-0.36520495666055786</c:v>
                </c:pt>
                <c:pt idx="1366">
                  <c:v>-0.36380152163884094</c:v>
                </c:pt>
                <c:pt idx="1367">
                  <c:v>-0.36088568237406748</c:v>
                </c:pt>
                <c:pt idx="1368">
                  <c:v>-0.36190198455540556</c:v>
                </c:pt>
                <c:pt idx="1369">
                  <c:v>-0.36799106363706247</c:v>
                </c:pt>
                <c:pt idx="1370">
                  <c:v>-0.36695044584858605</c:v>
                </c:pt>
                <c:pt idx="1371">
                  <c:v>-0.37148513663911187</c:v>
                </c:pt>
                <c:pt idx="1372">
                  <c:v>-0.37739938467250589</c:v>
                </c:pt>
                <c:pt idx="1373">
                  <c:v>-0.37164441564528172</c:v>
                </c:pt>
                <c:pt idx="1374">
                  <c:v>-0.368238860792242</c:v>
                </c:pt>
                <c:pt idx="1375">
                  <c:v>-0.36860739355834393</c:v>
                </c:pt>
                <c:pt idx="1376">
                  <c:v>-0.36971106142854271</c:v>
                </c:pt>
                <c:pt idx="1377">
                  <c:v>-0.37153080649774062</c:v>
                </c:pt>
                <c:pt idx="1378">
                  <c:v>-0.37700463770002079</c:v>
                </c:pt>
                <c:pt idx="1379">
                  <c:v>-0.37865646125266439</c:v>
                </c:pt>
                <c:pt idx="1380">
                  <c:v>-0.38337522075036079</c:v>
                </c:pt>
                <c:pt idx="1381">
                  <c:v>-0.38329477144708213</c:v>
                </c:pt>
                <c:pt idx="1382">
                  <c:v>-0.37675056243922778</c:v>
                </c:pt>
                <c:pt idx="1383">
                  <c:v>-0.37481701726425631</c:v>
                </c:pt>
                <c:pt idx="1384">
                  <c:v>-0.37877126415569562</c:v>
                </c:pt>
                <c:pt idx="1385">
                  <c:v>-0.37822724370303074</c:v>
                </c:pt>
                <c:pt idx="1386">
                  <c:v>-0.38070820778209236</c:v>
                </c:pt>
                <c:pt idx="1387">
                  <c:v>-0.37287014706738508</c:v>
                </c:pt>
                <c:pt idx="1388">
                  <c:v>-0.36744726650635984</c:v>
                </c:pt>
                <c:pt idx="1389">
                  <c:v>-0.35923185552014036</c:v>
                </c:pt>
                <c:pt idx="1390">
                  <c:v>-0.35601019231134112</c:v>
                </c:pt>
                <c:pt idx="1391">
                  <c:v>-0.36131043731528412</c:v>
                </c:pt>
                <c:pt idx="1392">
                  <c:v>-0.36041201457724392</c:v>
                </c:pt>
                <c:pt idx="1393">
                  <c:v>-0.3571264449643653</c:v>
                </c:pt>
                <c:pt idx="1394">
                  <c:v>-0.35640314758151748</c:v>
                </c:pt>
                <c:pt idx="1395">
                  <c:v>-0.36300932462226776</c:v>
                </c:pt>
                <c:pt idx="1396">
                  <c:v>-0.37392532850622218</c:v>
                </c:pt>
                <c:pt idx="1397">
                  <c:v>-0.3708812426800705</c:v>
                </c:pt>
                <c:pt idx="1398">
                  <c:v>-0.36740873567173382</c:v>
                </c:pt>
                <c:pt idx="1399">
                  <c:v>-0.36611845746140348</c:v>
                </c:pt>
                <c:pt idx="1400">
                  <c:v>-0.37251729177996429</c:v>
                </c:pt>
                <c:pt idx="1401">
                  <c:v>-0.36960654606384913</c:v>
                </c:pt>
                <c:pt idx="1402">
                  <c:v>-0.37359739235994072</c:v>
                </c:pt>
                <c:pt idx="1403">
                  <c:v>-0.37742523135941008</c:v>
                </c:pt>
                <c:pt idx="1404">
                  <c:v>-0.37515163785478334</c:v>
                </c:pt>
                <c:pt idx="1405">
                  <c:v>-0.3790090968752019</c:v>
                </c:pt>
                <c:pt idx="1406">
                  <c:v>-0.38339747179692696</c:v>
                </c:pt>
                <c:pt idx="1407">
                  <c:v>-0.38298122926364753</c:v>
                </c:pt>
                <c:pt idx="1408">
                  <c:v>-0.38433648959308175</c:v>
                </c:pt>
                <c:pt idx="1409">
                  <c:v>-0.38303340390983409</c:v>
                </c:pt>
                <c:pt idx="1410">
                  <c:v>-0.3849932325020613</c:v>
                </c:pt>
                <c:pt idx="1411">
                  <c:v>-0.38318712635463081</c:v>
                </c:pt>
                <c:pt idx="1412">
                  <c:v>-0.38066817877759396</c:v>
                </c:pt>
                <c:pt idx="1413">
                  <c:v>-0.37941394251445248</c:v>
                </c:pt>
                <c:pt idx="1414">
                  <c:v>-0.38018458374679887</c:v>
                </c:pt>
                <c:pt idx="1415">
                  <c:v>-0.37720811813590505</c:v>
                </c:pt>
                <c:pt idx="1416">
                  <c:v>-0.38057323350991601</c:v>
                </c:pt>
                <c:pt idx="1417">
                  <c:v>-0.38736269983259286</c:v>
                </c:pt>
                <c:pt idx="1418">
                  <c:v>-0.38819667107509748</c:v>
                </c:pt>
                <c:pt idx="1419">
                  <c:v>-0.38478926913050404</c:v>
                </c:pt>
                <c:pt idx="1420">
                  <c:v>-0.39157918710531092</c:v>
                </c:pt>
                <c:pt idx="1421">
                  <c:v>-0.39423484360593153</c:v>
                </c:pt>
                <c:pt idx="1422">
                  <c:v>-0.3963779955328236</c:v>
                </c:pt>
                <c:pt idx="1423">
                  <c:v>-0.40170887290805579</c:v>
                </c:pt>
                <c:pt idx="1424">
                  <c:v>-0.40386572164997869</c:v>
                </c:pt>
                <c:pt idx="1425">
                  <c:v>-0.4101086837956297</c:v>
                </c:pt>
                <c:pt idx="1426">
                  <c:v>-0.41557535305172288</c:v>
                </c:pt>
                <c:pt idx="1427">
                  <c:v>-0.41790436158145627</c:v>
                </c:pt>
                <c:pt idx="1428">
                  <c:v>-0.41896836264122084</c:v>
                </c:pt>
                <c:pt idx="1429">
                  <c:v>-0.41960497309123523</c:v>
                </c:pt>
                <c:pt idx="1430">
                  <c:v>-0.42207272742235924</c:v>
                </c:pt>
                <c:pt idx="1431">
                  <c:v>-0.43102277799092925</c:v>
                </c:pt>
                <c:pt idx="1432">
                  <c:v>-0.43182528259375197</c:v>
                </c:pt>
                <c:pt idx="1433">
                  <c:v>-0.4306359689083763</c:v>
                </c:pt>
                <c:pt idx="1434">
                  <c:v>-0.43711206281137038</c:v>
                </c:pt>
                <c:pt idx="1435">
                  <c:v>-0.43819120263707445</c:v>
                </c:pt>
                <c:pt idx="1436">
                  <c:v>-0.44361373909394808</c:v>
                </c:pt>
                <c:pt idx="1437">
                  <c:v>-0.44180731461852885</c:v>
                </c:pt>
                <c:pt idx="1438">
                  <c:v>-0.44468670349643957</c:v>
                </c:pt>
                <c:pt idx="1439">
                  <c:v>-0.44196248539366156</c:v>
                </c:pt>
                <c:pt idx="1440">
                  <c:v>-0.43980057811607776</c:v>
                </c:pt>
                <c:pt idx="1441">
                  <c:v>-0.44157149009446495</c:v>
                </c:pt>
                <c:pt idx="1442">
                  <c:v>-0.44144816921110719</c:v>
                </c:pt>
                <c:pt idx="1443">
                  <c:v>-0.44300967577874639</c:v>
                </c:pt>
                <c:pt idx="1444">
                  <c:v>-0.43894772590428011</c:v>
                </c:pt>
                <c:pt idx="1445">
                  <c:v>-0.43770508874467362</c:v>
                </c:pt>
                <c:pt idx="1446">
                  <c:v>-0.43686533548155382</c:v>
                </c:pt>
                <c:pt idx="1447">
                  <c:v>-0.43685259596309667</c:v>
                </c:pt>
                <c:pt idx="1448">
                  <c:v>-0.44504024898588912</c:v>
                </c:pt>
                <c:pt idx="1449">
                  <c:v>-0.44445080565813344</c:v>
                </c:pt>
                <c:pt idx="1450">
                  <c:v>-0.44767412170377707</c:v>
                </c:pt>
                <c:pt idx="1451">
                  <c:v>-0.44447751970928906</c:v>
                </c:pt>
                <c:pt idx="1452">
                  <c:v>-0.44025465241362316</c:v>
                </c:pt>
                <c:pt idx="1453">
                  <c:v>-0.43740761498860514</c:v>
                </c:pt>
                <c:pt idx="1454">
                  <c:v>-0.43563312766114881</c:v>
                </c:pt>
                <c:pt idx="1455">
                  <c:v>-0.4349304459289578</c:v>
                </c:pt>
                <c:pt idx="1456">
                  <c:v>-0.43428282550598785</c:v>
                </c:pt>
                <c:pt idx="1457">
                  <c:v>-0.43365207386764093</c:v>
                </c:pt>
                <c:pt idx="1458">
                  <c:v>-0.43481111751596069</c:v>
                </c:pt>
                <c:pt idx="1459">
                  <c:v>-0.43423977777540668</c:v>
                </c:pt>
                <c:pt idx="1460">
                  <c:v>-0.43419794537747558</c:v>
                </c:pt>
                <c:pt idx="1461">
                  <c:v>-0.43202328498306963</c:v>
                </c:pt>
                <c:pt idx="1462">
                  <c:v>-0.43121766825593266</c:v>
                </c:pt>
                <c:pt idx="1463">
                  <c:v>-0.43210498424968657</c:v>
                </c:pt>
                <c:pt idx="1464">
                  <c:v>-0.42658075005089691</c:v>
                </c:pt>
                <c:pt idx="1465">
                  <c:v>-0.42487832355960198</c:v>
                </c:pt>
                <c:pt idx="1466">
                  <c:v>-0.42342618498089957</c:v>
                </c:pt>
                <c:pt idx="1467">
                  <c:v>-0.41676082035453388</c:v>
                </c:pt>
                <c:pt idx="1468">
                  <c:v>-0.41719920509622377</c:v>
                </c:pt>
                <c:pt idx="1469">
                  <c:v>-0.41752556795550422</c:v>
                </c:pt>
                <c:pt idx="1470">
                  <c:v>-0.4165062064201609</c:v>
                </c:pt>
                <c:pt idx="1471">
                  <c:v>-0.41632435216746577</c:v>
                </c:pt>
                <c:pt idx="1472">
                  <c:v>-0.42054019793262809</c:v>
                </c:pt>
                <c:pt idx="1473">
                  <c:v>-0.42019280115679347</c:v>
                </c:pt>
                <c:pt idx="1474">
                  <c:v>-0.42037540346191604</c:v>
                </c:pt>
                <c:pt idx="1475">
                  <c:v>-0.42107974323360264</c:v>
                </c:pt>
                <c:pt idx="1476">
                  <c:v>-0.42174122356537891</c:v>
                </c:pt>
                <c:pt idx="1477">
                  <c:v>-0.42359820516723434</c:v>
                </c:pt>
                <c:pt idx="1478">
                  <c:v>-0.42480926375064376</c:v>
                </c:pt>
                <c:pt idx="1479">
                  <c:v>-0.42347235913096226</c:v>
                </c:pt>
                <c:pt idx="1480">
                  <c:v>-0.42075051036387334</c:v>
                </c:pt>
                <c:pt idx="1481">
                  <c:v>-0.42309813201573443</c:v>
                </c:pt>
                <c:pt idx="1482">
                  <c:v>-0.42574275807829398</c:v>
                </c:pt>
                <c:pt idx="1483">
                  <c:v>-0.42705410834234192</c:v>
                </c:pt>
                <c:pt idx="1484">
                  <c:v>-0.43135461837671796</c:v>
                </c:pt>
                <c:pt idx="1485">
                  <c:v>-0.43419873641564177</c:v>
                </c:pt>
                <c:pt idx="1486">
                  <c:v>-0.43210706276597621</c:v>
                </c:pt>
                <c:pt idx="1487">
                  <c:v>-0.43758207869649379</c:v>
                </c:pt>
                <c:pt idx="1488">
                  <c:v>-0.43811580619518464</c:v>
                </c:pt>
                <c:pt idx="1489">
                  <c:v>-0.44220054524561891</c:v>
                </c:pt>
                <c:pt idx="1490">
                  <c:v>-0.44387171388582702</c:v>
                </c:pt>
                <c:pt idx="1491">
                  <c:v>-0.44390695486684029</c:v>
                </c:pt>
                <c:pt idx="1492">
                  <c:v>-0.44464523073243123</c:v>
                </c:pt>
                <c:pt idx="1493">
                  <c:v>-0.45436980401733518</c:v>
                </c:pt>
                <c:pt idx="1494">
                  <c:v>-0.45320888122767633</c:v>
                </c:pt>
                <c:pt idx="1495">
                  <c:v>-0.44761404430698892</c:v>
                </c:pt>
                <c:pt idx="1496">
                  <c:v>-0.4510472939273974</c:v>
                </c:pt>
                <c:pt idx="1497">
                  <c:v>-0.45201974706286041</c:v>
                </c:pt>
                <c:pt idx="1498">
                  <c:v>-0.45144322360197475</c:v>
                </c:pt>
                <c:pt idx="1499">
                  <c:v>-0.45099489506570034</c:v>
                </c:pt>
                <c:pt idx="1500">
                  <c:v>-0.44629948070771785</c:v>
                </c:pt>
                <c:pt idx="1501">
                  <c:v>-0.44179010095051474</c:v>
                </c:pt>
                <c:pt idx="1502">
                  <c:v>-0.44084450230837224</c:v>
                </c:pt>
                <c:pt idx="1503">
                  <c:v>-0.43788129657618524</c:v>
                </c:pt>
                <c:pt idx="1504">
                  <c:v>-0.43848092138573447</c:v>
                </c:pt>
                <c:pt idx="1505">
                  <c:v>-0.43971994263844183</c:v>
                </c:pt>
                <c:pt idx="1506">
                  <c:v>-0.44223609838217726</c:v>
                </c:pt>
                <c:pt idx="1507">
                  <c:v>-0.43625508229961629</c:v>
                </c:pt>
                <c:pt idx="1508">
                  <c:v>-0.43059215514408489</c:v>
                </c:pt>
                <c:pt idx="1509">
                  <c:v>-0.43749614840845585</c:v>
                </c:pt>
                <c:pt idx="1510">
                  <c:v>-0.43341271498636158</c:v>
                </c:pt>
                <c:pt idx="1511">
                  <c:v>-0.43901145293269106</c:v>
                </c:pt>
                <c:pt idx="1512">
                  <c:v>-0.44261474082612584</c:v>
                </c:pt>
                <c:pt idx="1513">
                  <c:v>-0.44684936296555589</c:v>
                </c:pt>
                <c:pt idx="1514">
                  <c:v>-0.44505064339313016</c:v>
                </c:pt>
                <c:pt idx="1515">
                  <c:v>-0.44597142347859209</c:v>
                </c:pt>
                <c:pt idx="1516">
                  <c:v>-0.44613780035696171</c:v>
                </c:pt>
                <c:pt idx="1517">
                  <c:v>-0.44664869473699564</c:v>
                </c:pt>
                <c:pt idx="1518">
                  <c:v>-0.44628999594437879</c:v>
                </c:pt>
                <c:pt idx="1519">
                  <c:v>-0.45346805534251866</c:v>
                </c:pt>
                <c:pt idx="1520">
                  <c:v>-0.45121230989466821</c:v>
                </c:pt>
                <c:pt idx="1521">
                  <c:v>-0.44876035067514553</c:v>
                </c:pt>
                <c:pt idx="1522">
                  <c:v>-0.45182016774701372</c:v>
                </c:pt>
                <c:pt idx="1523">
                  <c:v>-0.45326927046266052</c:v>
                </c:pt>
                <c:pt idx="1524">
                  <c:v>-0.45196326158220379</c:v>
                </c:pt>
                <c:pt idx="1525">
                  <c:v>-0.45216019860973022</c:v>
                </c:pt>
                <c:pt idx="1526">
                  <c:v>-0.45084931675883422</c:v>
                </c:pt>
                <c:pt idx="1527">
                  <c:v>-0.44966884446969246</c:v>
                </c:pt>
                <c:pt idx="1528">
                  <c:v>-0.44952209165213064</c:v>
                </c:pt>
                <c:pt idx="1529">
                  <c:v>-0.45588192078208689</c:v>
                </c:pt>
                <c:pt idx="1530">
                  <c:v>-0.45188739142870638</c:v>
                </c:pt>
                <c:pt idx="1531">
                  <c:v>-0.45113302330661453</c:v>
                </c:pt>
                <c:pt idx="1532">
                  <c:v>-0.4492614108434092</c:v>
                </c:pt>
                <c:pt idx="1533">
                  <c:v>-0.4504017265557948</c:v>
                </c:pt>
                <c:pt idx="1534">
                  <c:v>-0.44985414323762984</c:v>
                </c:pt>
                <c:pt idx="1535">
                  <c:v>-0.45373924974739732</c:v>
                </c:pt>
                <c:pt idx="1536">
                  <c:v>-0.45305464023634801</c:v>
                </c:pt>
                <c:pt idx="1537">
                  <c:v>-0.44671951466532223</c:v>
                </c:pt>
                <c:pt idx="1538">
                  <c:v>-0.4457962113358156</c:v>
                </c:pt>
                <c:pt idx="1539">
                  <c:v>-0.45183605055457332</c:v>
                </c:pt>
                <c:pt idx="1540">
                  <c:v>-0.45072864008065328</c:v>
                </c:pt>
                <c:pt idx="1541">
                  <c:v>-0.45122858317639969</c:v>
                </c:pt>
                <c:pt idx="1542">
                  <c:v>-0.44724334895810325</c:v>
                </c:pt>
                <c:pt idx="1543">
                  <c:v>-0.44503270971706121</c:v>
                </c:pt>
                <c:pt idx="1544">
                  <c:v>-0.4440406648045867</c:v>
                </c:pt>
                <c:pt idx="1545">
                  <c:v>-0.44885136359463051</c:v>
                </c:pt>
                <c:pt idx="1546">
                  <c:v>-0.44991743041039556</c:v>
                </c:pt>
                <c:pt idx="1547">
                  <c:v>-0.44890076923644329</c:v>
                </c:pt>
                <c:pt idx="1548">
                  <c:v>-0.45255695960142883</c:v>
                </c:pt>
                <c:pt idx="1549">
                  <c:v>-0.45531320723542323</c:v>
                </c:pt>
                <c:pt idx="1550">
                  <c:v>-0.45919649486472169</c:v>
                </c:pt>
                <c:pt idx="1551">
                  <c:v>-0.45950507293772369</c:v>
                </c:pt>
                <c:pt idx="1552">
                  <c:v>-0.46481297971934643</c:v>
                </c:pt>
                <c:pt idx="1553">
                  <c:v>-0.47711380943906345</c:v>
                </c:pt>
                <c:pt idx="1554">
                  <c:v>-0.46402520287432769</c:v>
                </c:pt>
                <c:pt idx="1555">
                  <c:v>-0.4637288881474797</c:v>
                </c:pt>
                <c:pt idx="1556">
                  <c:v>-0.48048455148878677</c:v>
                </c:pt>
                <c:pt idx="1557">
                  <c:v>-0.48086028133889125</c:v>
                </c:pt>
                <c:pt idx="1558">
                  <c:v>-0.47929068856820956</c:v>
                </c:pt>
                <c:pt idx="1559">
                  <c:v>-0.47615542172404046</c:v>
                </c:pt>
                <c:pt idx="1560">
                  <c:v>-0.46311667997363581</c:v>
                </c:pt>
                <c:pt idx="1561">
                  <c:v>-0.46007944272482038</c:v>
                </c:pt>
                <c:pt idx="1562">
                  <c:v>-0.45668537263382403</c:v>
                </c:pt>
                <c:pt idx="1563">
                  <c:v>-0.45676447860372849</c:v>
                </c:pt>
                <c:pt idx="1564">
                  <c:v>-0.4576312019616694</c:v>
                </c:pt>
                <c:pt idx="1565">
                  <c:v>-0.46595484961096578</c:v>
                </c:pt>
                <c:pt idx="1566">
                  <c:v>-0.46060702204538606</c:v>
                </c:pt>
                <c:pt idx="1567">
                  <c:v>-0.45768557165454649</c:v>
                </c:pt>
                <c:pt idx="1568">
                  <c:v>-0.46546396549526436</c:v>
                </c:pt>
                <c:pt idx="1569">
                  <c:v>-0.47449788002424009</c:v>
                </c:pt>
                <c:pt idx="1570">
                  <c:v>-0.47602693436605537</c:v>
                </c:pt>
                <c:pt idx="1571">
                  <c:v>-0.46767595290993991</c:v>
                </c:pt>
                <c:pt idx="1572">
                  <c:v>-0.46452444976768315</c:v>
                </c:pt>
                <c:pt idx="1573">
                  <c:v>-0.46299403560322228</c:v>
                </c:pt>
                <c:pt idx="1574">
                  <c:v>-0.45848030650786209</c:v>
                </c:pt>
                <c:pt idx="1575">
                  <c:v>-0.46254394321476244</c:v>
                </c:pt>
                <c:pt idx="1576">
                  <c:v>-0.45601264743694836</c:v>
                </c:pt>
                <c:pt idx="1577">
                  <c:v>-0.45362965821957435</c:v>
                </c:pt>
                <c:pt idx="1578">
                  <c:v>-0.45867423301805199</c:v>
                </c:pt>
                <c:pt idx="1579">
                  <c:v>-0.46701907673824794</c:v>
                </c:pt>
                <c:pt idx="1580">
                  <c:v>-0.47024130247970408</c:v>
                </c:pt>
                <c:pt idx="1581">
                  <c:v>-0.47157734213854485</c:v>
                </c:pt>
                <c:pt idx="1582">
                  <c:v>-0.47773089181308204</c:v>
                </c:pt>
                <c:pt idx="1583">
                  <c:v>-0.48037089739032746</c:v>
                </c:pt>
                <c:pt idx="1584">
                  <c:v>-0.47870268536345062</c:v>
                </c:pt>
                <c:pt idx="1585">
                  <c:v>-0.48498965465130595</c:v>
                </c:pt>
                <c:pt idx="1586">
                  <c:v>-0.49610945835488085</c:v>
                </c:pt>
                <c:pt idx="1587">
                  <c:v>-0.49342381830067839</c:v>
                </c:pt>
                <c:pt idx="1588">
                  <c:v>-0.50078625542809951</c:v>
                </c:pt>
                <c:pt idx="1589">
                  <c:v>-0.50090082194586472</c:v>
                </c:pt>
                <c:pt idx="1590">
                  <c:v>-0.49729956533616149</c:v>
                </c:pt>
                <c:pt idx="1591">
                  <c:v>-0.50614748933971443</c:v>
                </c:pt>
                <c:pt idx="1592">
                  <c:v>-0.5037088407001814</c:v>
                </c:pt>
                <c:pt idx="1593">
                  <c:v>-0.48881703138660071</c:v>
                </c:pt>
                <c:pt idx="1594">
                  <c:v>-0.48516084340010979</c:v>
                </c:pt>
                <c:pt idx="1595">
                  <c:v>-0.49002451801964919</c:v>
                </c:pt>
                <c:pt idx="1596">
                  <c:v>-0.49284314146316999</c:v>
                </c:pt>
                <c:pt idx="1597">
                  <c:v>-0.48862839975740369</c:v>
                </c:pt>
                <c:pt idx="1598">
                  <c:v>-0.48533030412468459</c:v>
                </c:pt>
                <c:pt idx="1599">
                  <c:v>-0.48556808047459521</c:v>
                </c:pt>
                <c:pt idx="1600">
                  <c:v>-0.48871134660187421</c:v>
                </c:pt>
                <c:pt idx="1601">
                  <c:v>-0.4893040779294151</c:v>
                </c:pt>
                <c:pt idx="1602">
                  <c:v>-0.48646267498903839</c:v>
                </c:pt>
                <c:pt idx="1603">
                  <c:v>-0.48515642354063448</c:v>
                </c:pt>
                <c:pt idx="1604">
                  <c:v>-0.48897907728874201</c:v>
                </c:pt>
                <c:pt idx="1605">
                  <c:v>-0.49129817262989239</c:v>
                </c:pt>
                <c:pt idx="1606">
                  <c:v>-0.49175557504801581</c:v>
                </c:pt>
                <c:pt idx="1607">
                  <c:v>-0.49878823147208318</c:v>
                </c:pt>
                <c:pt idx="1608">
                  <c:v>-0.49971362064139369</c:v>
                </c:pt>
                <c:pt idx="1609">
                  <c:v>-0.49833378522940908</c:v>
                </c:pt>
                <c:pt idx="1610">
                  <c:v>-0.50116520209885418</c:v>
                </c:pt>
                <c:pt idx="1611">
                  <c:v>-0.50429641243872192</c:v>
                </c:pt>
                <c:pt idx="1612">
                  <c:v>-0.50486969347796717</c:v>
                </c:pt>
                <c:pt idx="1613">
                  <c:v>-0.50523444652531224</c:v>
                </c:pt>
                <c:pt idx="1614">
                  <c:v>-0.50675876806157327</c:v>
                </c:pt>
                <c:pt idx="1615">
                  <c:v>-0.49895419741212887</c:v>
                </c:pt>
                <c:pt idx="1616">
                  <c:v>-0.49664589918988677</c:v>
                </c:pt>
                <c:pt idx="1617">
                  <c:v>-0.49674943976198915</c:v>
                </c:pt>
                <c:pt idx="1618">
                  <c:v>-0.49531939537469949</c:v>
                </c:pt>
                <c:pt idx="1619">
                  <c:v>-0.49520899552917552</c:v>
                </c:pt>
                <c:pt idx="1620">
                  <c:v>-0.49434713267077734</c:v>
                </c:pt>
                <c:pt idx="1621">
                  <c:v>-0.49753894779011743</c:v>
                </c:pt>
                <c:pt idx="1622">
                  <c:v>-0.49694508767349377</c:v>
                </c:pt>
                <c:pt idx="1623">
                  <c:v>-0.4948475961904556</c:v>
                </c:pt>
                <c:pt idx="1624">
                  <c:v>-0.49274995956901113</c:v>
                </c:pt>
                <c:pt idx="1625">
                  <c:v>-0.4937467896628811</c:v>
                </c:pt>
                <c:pt idx="1626">
                  <c:v>-0.4946169099488037</c:v>
                </c:pt>
                <c:pt idx="1627">
                  <c:v>-0.49630997706632529</c:v>
                </c:pt>
                <c:pt idx="1628">
                  <c:v>-0.49437781238956702</c:v>
                </c:pt>
                <c:pt idx="1629">
                  <c:v>-0.4961402827736584</c:v>
                </c:pt>
                <c:pt idx="1630">
                  <c:v>-0.49735751356153191</c:v>
                </c:pt>
                <c:pt idx="1631">
                  <c:v>-0.49725663992742564</c:v>
                </c:pt>
                <c:pt idx="1632">
                  <c:v>-0.49490724359896421</c:v>
                </c:pt>
                <c:pt idx="1633">
                  <c:v>-0.50011708625866169</c:v>
                </c:pt>
                <c:pt idx="1634">
                  <c:v>-0.49891958317432783</c:v>
                </c:pt>
                <c:pt idx="1635">
                  <c:v>-0.49727153091641396</c:v>
                </c:pt>
                <c:pt idx="1636">
                  <c:v>-0.49198761407014924</c:v>
                </c:pt>
                <c:pt idx="1637">
                  <c:v>-0.48930339530599265</c:v>
                </c:pt>
                <c:pt idx="1638">
                  <c:v>-0.48954110665258821</c:v>
                </c:pt>
                <c:pt idx="1639">
                  <c:v>-0.48706823924690423</c:v>
                </c:pt>
                <c:pt idx="1640">
                  <c:v>-0.4872020393269394</c:v>
                </c:pt>
                <c:pt idx="1641">
                  <c:v>-0.48703060162464695</c:v>
                </c:pt>
                <c:pt idx="1642">
                  <c:v>-0.48965958431129608</c:v>
                </c:pt>
                <c:pt idx="1643">
                  <c:v>-0.49004237405252549</c:v>
                </c:pt>
                <c:pt idx="1644">
                  <c:v>-0.48990916082709779</c:v>
                </c:pt>
                <c:pt idx="1645">
                  <c:v>-0.48479845331427229</c:v>
                </c:pt>
                <c:pt idx="1646">
                  <c:v>-0.48062098387814811</c:v>
                </c:pt>
                <c:pt idx="1647">
                  <c:v>-0.4815833037921512</c:v>
                </c:pt>
                <c:pt idx="1648">
                  <c:v>-0.48756470520619177</c:v>
                </c:pt>
                <c:pt idx="1649">
                  <c:v>-0.48804668651862537</c:v>
                </c:pt>
                <c:pt idx="1650">
                  <c:v>-0.49538844218676703</c:v>
                </c:pt>
                <c:pt idx="1651">
                  <c:v>-0.49450120210334025</c:v>
                </c:pt>
                <c:pt idx="1652">
                  <c:v>-0.50248979789566328</c:v>
                </c:pt>
                <c:pt idx="1653">
                  <c:v>-0.50123526191116508</c:v>
                </c:pt>
                <c:pt idx="1654">
                  <c:v>-0.50234609074511283</c:v>
                </c:pt>
                <c:pt idx="1655">
                  <c:v>-0.49722576809869845</c:v>
                </c:pt>
                <c:pt idx="1656">
                  <c:v>-0.49606633303591918</c:v>
                </c:pt>
                <c:pt idx="1657">
                  <c:v>-0.49362561036534491</c:v>
                </c:pt>
                <c:pt idx="1658">
                  <c:v>-0.48917132727498835</c:v>
                </c:pt>
                <c:pt idx="1659">
                  <c:v>-0.48769659243161145</c:v>
                </c:pt>
                <c:pt idx="1660">
                  <c:v>-0.49150795400239833</c:v>
                </c:pt>
                <c:pt idx="1661">
                  <c:v>-0.49272407969733278</c:v>
                </c:pt>
                <c:pt idx="1662">
                  <c:v>-0.49386813202849078</c:v>
                </c:pt>
                <c:pt idx="1663">
                  <c:v>-0.49493062117117592</c:v>
                </c:pt>
                <c:pt idx="1664">
                  <c:v>-0.49641797961621559</c:v>
                </c:pt>
                <c:pt idx="1665">
                  <c:v>-0.49280896173183097</c:v>
                </c:pt>
                <c:pt idx="1666">
                  <c:v>-0.49120707256207119</c:v>
                </c:pt>
                <c:pt idx="1667">
                  <c:v>-0.4895671466860092</c:v>
                </c:pt>
                <c:pt idx="1668">
                  <c:v>-0.49049356800132349</c:v>
                </c:pt>
                <c:pt idx="1669">
                  <c:v>-0.49059926747564919</c:v>
                </c:pt>
                <c:pt idx="1670">
                  <c:v>-0.49353591398851948</c:v>
                </c:pt>
                <c:pt idx="1671">
                  <c:v>-0.49327928627151951</c:v>
                </c:pt>
                <c:pt idx="1672">
                  <c:v>-0.48876458576024473</c:v>
                </c:pt>
                <c:pt idx="1673">
                  <c:v>-0.49534670246013812</c:v>
                </c:pt>
                <c:pt idx="1674">
                  <c:v>-0.49882516934638821</c:v>
                </c:pt>
                <c:pt idx="1675">
                  <c:v>-0.49659793422823317</c:v>
                </c:pt>
                <c:pt idx="1676">
                  <c:v>-0.49543839181765037</c:v>
                </c:pt>
                <c:pt idx="1677">
                  <c:v>-0.49134080697770455</c:v>
                </c:pt>
                <c:pt idx="1678">
                  <c:v>-0.49233563866551122</c:v>
                </c:pt>
                <c:pt idx="1679">
                  <c:v>-0.48237091847745006</c:v>
                </c:pt>
                <c:pt idx="1680">
                  <c:v>-0.48266113319771997</c:v>
                </c:pt>
                <c:pt idx="1681">
                  <c:v>-0.48618709211586852</c:v>
                </c:pt>
                <c:pt idx="1682">
                  <c:v>-0.48248242396984298</c:v>
                </c:pt>
                <c:pt idx="1683">
                  <c:v>-0.48217248954009595</c:v>
                </c:pt>
                <c:pt idx="1684">
                  <c:v>-0.48688723921459942</c:v>
                </c:pt>
                <c:pt idx="1685">
                  <c:v>-0.48784457835675321</c:v>
                </c:pt>
                <c:pt idx="1686">
                  <c:v>-0.48922222373859436</c:v>
                </c:pt>
                <c:pt idx="1687">
                  <c:v>-0.48880777400605435</c:v>
                </c:pt>
                <c:pt idx="1688">
                  <c:v>-0.48622194619726822</c:v>
                </c:pt>
                <c:pt idx="1689">
                  <c:v>-0.48413588667870011</c:v>
                </c:pt>
                <c:pt idx="1690">
                  <c:v>-0.48327056819952452</c:v>
                </c:pt>
                <c:pt idx="1691">
                  <c:v>-0.48289003818008458</c:v>
                </c:pt>
                <c:pt idx="1692">
                  <c:v>-0.48520998953683314</c:v>
                </c:pt>
                <c:pt idx="1693">
                  <c:v>-0.48702302259779318</c:v>
                </c:pt>
                <c:pt idx="1694">
                  <c:v>-0.48571916374842805</c:v>
                </c:pt>
                <c:pt idx="1695">
                  <c:v>-0.48879330839815704</c:v>
                </c:pt>
                <c:pt idx="1696">
                  <c:v>-0.48740653665876632</c:v>
                </c:pt>
                <c:pt idx="1697">
                  <c:v>-0.49072811104034431</c:v>
                </c:pt>
                <c:pt idx="1698">
                  <c:v>-0.48648752035387566</c:v>
                </c:pt>
                <c:pt idx="1699">
                  <c:v>-0.485847676369078</c:v>
                </c:pt>
                <c:pt idx="1700">
                  <c:v>-0.48721233530189811</c:v>
                </c:pt>
                <c:pt idx="1701">
                  <c:v>-0.4907017902373193</c:v>
                </c:pt>
                <c:pt idx="1702">
                  <c:v>-0.48915717927876035</c:v>
                </c:pt>
                <c:pt idx="1703">
                  <c:v>-0.4903038289176842</c:v>
                </c:pt>
                <c:pt idx="1704">
                  <c:v>-0.488382708655834</c:v>
                </c:pt>
                <c:pt idx="1705">
                  <c:v>-0.4891164018389359</c:v>
                </c:pt>
                <c:pt idx="1706">
                  <c:v>-0.48871075054908486</c:v>
                </c:pt>
                <c:pt idx="1707">
                  <c:v>-0.48785370253394467</c:v>
                </c:pt>
                <c:pt idx="1708">
                  <c:v>-0.49347383249145216</c:v>
                </c:pt>
                <c:pt idx="1709">
                  <c:v>-0.49294085765674633</c:v>
                </c:pt>
                <c:pt idx="1710">
                  <c:v>-0.49295674849431059</c:v>
                </c:pt>
                <c:pt idx="1711">
                  <c:v>-0.49102180381952432</c:v>
                </c:pt>
                <c:pt idx="1712">
                  <c:v>-0.4931819432672182</c:v>
                </c:pt>
                <c:pt idx="1713">
                  <c:v>-0.49663624907859272</c:v>
                </c:pt>
                <c:pt idx="1714">
                  <c:v>-0.49850711915196233</c:v>
                </c:pt>
                <c:pt idx="1715">
                  <c:v>-0.50310625383559426</c:v>
                </c:pt>
                <c:pt idx="1716">
                  <c:v>-0.5031070526634388</c:v>
                </c:pt>
                <c:pt idx="1717">
                  <c:v>-0.50082041633255314</c:v>
                </c:pt>
                <c:pt idx="1718">
                  <c:v>-0.50688322747225389</c:v>
                </c:pt>
                <c:pt idx="1719">
                  <c:v>-0.51044763260937465</c:v>
                </c:pt>
                <c:pt idx="1720">
                  <c:v>-0.5088513585512151</c:v>
                </c:pt>
                <c:pt idx="1721">
                  <c:v>-0.51243971925593179</c:v>
                </c:pt>
                <c:pt idx="1722">
                  <c:v>-0.5170393423004962</c:v>
                </c:pt>
                <c:pt idx="1723">
                  <c:v>-0.51560635696112678</c:v>
                </c:pt>
                <c:pt idx="1724">
                  <c:v>-0.51778687865120887</c:v>
                </c:pt>
                <c:pt idx="1725">
                  <c:v>-0.53070915788669981</c:v>
                </c:pt>
                <c:pt idx="1726">
                  <c:v>-0.53540150236857587</c:v>
                </c:pt>
                <c:pt idx="1727">
                  <c:v>-0.54157255192221521</c:v>
                </c:pt>
                <c:pt idx="1728">
                  <c:v>-0.54047360813050493</c:v>
                </c:pt>
                <c:pt idx="1729">
                  <c:v>-0.53329535765923475</c:v>
                </c:pt>
                <c:pt idx="1730">
                  <c:v>-0.53497555388179041</c:v>
                </c:pt>
                <c:pt idx="1731">
                  <c:v>-0.54044921319760386</c:v>
                </c:pt>
                <c:pt idx="1732">
                  <c:v>-0.54444004347865738</c:v>
                </c:pt>
                <c:pt idx="1733">
                  <c:v>-0.54776802846319128</c:v>
                </c:pt>
                <c:pt idx="1734">
                  <c:v>-0.54677839133522421</c:v>
                </c:pt>
                <c:pt idx="1735">
                  <c:v>-0.56612070354639821</c:v>
                </c:pt>
                <c:pt idx="1736">
                  <c:v>-0.5604816269384032</c:v>
                </c:pt>
                <c:pt idx="1737">
                  <c:v>-0.55862716711161164</c:v>
                </c:pt>
                <c:pt idx="1738">
                  <c:v>-0.56736691563066732</c:v>
                </c:pt>
                <c:pt idx="1739">
                  <c:v>-0.55720367721756969</c:v>
                </c:pt>
                <c:pt idx="1740">
                  <c:v>-0.56153977544238343</c:v>
                </c:pt>
                <c:pt idx="1741">
                  <c:v>-0.55286260545726407</c:v>
                </c:pt>
                <c:pt idx="1742">
                  <c:v>-0.55529159989116672</c:v>
                </c:pt>
                <c:pt idx="1743">
                  <c:v>-0.55851832002332258</c:v>
                </c:pt>
                <c:pt idx="1744">
                  <c:v>-0.55895395095680445</c:v>
                </c:pt>
                <c:pt idx="1745">
                  <c:v>-0.55597325534147446</c:v>
                </c:pt>
                <c:pt idx="1746">
                  <c:v>-0.55736614345596025</c:v>
                </c:pt>
                <c:pt idx="1747">
                  <c:v>-0.55977492902096415</c:v>
                </c:pt>
                <c:pt idx="1748">
                  <c:v>-0.56781882221458191</c:v>
                </c:pt>
                <c:pt idx="1749">
                  <c:v>-0.56909612442222135</c:v>
                </c:pt>
                <c:pt idx="1750">
                  <c:v>-0.57442970345335076</c:v>
                </c:pt>
                <c:pt idx="1751">
                  <c:v>-0.57078115697240439</c:v>
                </c:pt>
                <c:pt idx="1752">
                  <c:v>-0.56573106386473015</c:v>
                </c:pt>
                <c:pt idx="1753">
                  <c:v>-0.5725325805530932</c:v>
                </c:pt>
                <c:pt idx="1754">
                  <c:v>-0.57005057730355557</c:v>
                </c:pt>
                <c:pt idx="1755">
                  <c:v>-0.56551522087697714</c:v>
                </c:pt>
                <c:pt idx="1756">
                  <c:v>-0.56419567574891261</c:v>
                </c:pt>
                <c:pt idx="1757">
                  <c:v>-0.56308696612044895</c:v>
                </c:pt>
                <c:pt idx="1758">
                  <c:v>-0.56579793512065746</c:v>
                </c:pt>
                <c:pt idx="1759">
                  <c:v>-0.55869699418693897</c:v>
                </c:pt>
                <c:pt idx="1760">
                  <c:v>-0.55753012366802235</c:v>
                </c:pt>
                <c:pt idx="1761">
                  <c:v>-0.55448111684655854</c:v>
                </c:pt>
                <c:pt idx="1762">
                  <c:v>-0.55793008946847122</c:v>
                </c:pt>
                <c:pt idx="1763">
                  <c:v>-0.57348693709611243</c:v>
                </c:pt>
                <c:pt idx="1764">
                  <c:v>-0.56791122345247225</c:v>
                </c:pt>
                <c:pt idx="1765">
                  <c:v>-0.57702416933608935</c:v>
                </c:pt>
                <c:pt idx="1766">
                  <c:v>-0.57977421385849803</c:v>
                </c:pt>
                <c:pt idx="1767">
                  <c:v>-0.58709433532736344</c:v>
                </c:pt>
                <c:pt idx="1768">
                  <c:v>-0.58602042016133704</c:v>
                </c:pt>
                <c:pt idx="1769">
                  <c:v>-0.59283905653913038</c:v>
                </c:pt>
                <c:pt idx="1770">
                  <c:v>-0.59627472988496244</c:v>
                </c:pt>
                <c:pt idx="1771">
                  <c:v>-0.60314259992252206</c:v>
                </c:pt>
                <c:pt idx="1772">
                  <c:v>-0.60570167027922983</c:v>
                </c:pt>
                <c:pt idx="1773">
                  <c:v>-0.6146750011024511</c:v>
                </c:pt>
                <c:pt idx="1774">
                  <c:v>-0.61993039097431457</c:v>
                </c:pt>
                <c:pt idx="1775">
                  <c:v>-0.62781738770039675</c:v>
                </c:pt>
                <c:pt idx="1776">
                  <c:v>-0.62988658900967121</c:v>
                </c:pt>
                <c:pt idx="1777">
                  <c:v>-0.6159538643776088</c:v>
                </c:pt>
                <c:pt idx="1778">
                  <c:v>-0.61017180469203558</c:v>
                </c:pt>
                <c:pt idx="1779">
                  <c:v>-0.61096780869669409</c:v>
                </c:pt>
                <c:pt idx="1780">
                  <c:v>-0.6111927287593184</c:v>
                </c:pt>
                <c:pt idx="1781">
                  <c:v>-0.60288169356483423</c:v>
                </c:pt>
                <c:pt idx="1782">
                  <c:v>-0.60737547702386996</c:v>
                </c:pt>
                <c:pt idx="1783">
                  <c:v>-0.59735887310684066</c:v>
                </c:pt>
                <c:pt idx="1784">
                  <c:v>-0.59357306697151346</c:v>
                </c:pt>
                <c:pt idx="1785">
                  <c:v>-0.59235757411102596</c:v>
                </c:pt>
                <c:pt idx="1786">
                  <c:v>-0.58902411409304389</c:v>
                </c:pt>
                <c:pt idx="1787">
                  <c:v>-0.58549574750511924</c:v>
                </c:pt>
                <c:pt idx="1788">
                  <c:v>-0.58332965567334405</c:v>
                </c:pt>
                <c:pt idx="1789">
                  <c:v>-0.58354051465832102</c:v>
                </c:pt>
                <c:pt idx="1790">
                  <c:v>-0.58093044918782533</c:v>
                </c:pt>
                <c:pt idx="1791">
                  <c:v>-0.5777025051448923</c:v>
                </c:pt>
                <c:pt idx="1792">
                  <c:v>-0.57258096750160248</c:v>
                </c:pt>
                <c:pt idx="1793">
                  <c:v>-0.56768036162793489</c:v>
                </c:pt>
                <c:pt idx="1794">
                  <c:v>-0.57057884331303976</c:v>
                </c:pt>
                <c:pt idx="1795">
                  <c:v>-0.57335230676357019</c:v>
                </c:pt>
                <c:pt idx="1796">
                  <c:v>-0.57006587933413067</c:v>
                </c:pt>
                <c:pt idx="1797">
                  <c:v>-0.5681668503692695</c:v>
                </c:pt>
                <c:pt idx="1798">
                  <c:v>-0.56724945250977088</c:v>
                </c:pt>
                <c:pt idx="1799">
                  <c:v>-0.56583280048937379</c:v>
                </c:pt>
                <c:pt idx="1800">
                  <c:v>-0.56386445765107163</c:v>
                </c:pt>
                <c:pt idx="1801">
                  <c:v>-0.56152005304020447</c:v>
                </c:pt>
                <c:pt idx="1802">
                  <c:v>-0.56052609495996308</c:v>
                </c:pt>
                <c:pt idx="1803">
                  <c:v>-0.55616228452867533</c:v>
                </c:pt>
                <c:pt idx="1804">
                  <c:v>-0.5539904769221291</c:v>
                </c:pt>
                <c:pt idx="1805">
                  <c:v>-0.55431451355449601</c:v>
                </c:pt>
                <c:pt idx="1806">
                  <c:v>-0.55704738913342755</c:v>
                </c:pt>
                <c:pt idx="1807">
                  <c:v>-0.5542588337558092</c:v>
                </c:pt>
                <c:pt idx="1808">
                  <c:v>-0.55211548732247184</c:v>
                </c:pt>
                <c:pt idx="1809">
                  <c:v>-0.54964126634916333</c:v>
                </c:pt>
                <c:pt idx="1810">
                  <c:v>-0.54621846493369941</c:v>
                </c:pt>
                <c:pt idx="1811">
                  <c:v>-0.54255625271317753</c:v>
                </c:pt>
                <c:pt idx="1812">
                  <c:v>-0.53995352200557178</c:v>
                </c:pt>
                <c:pt idx="1813">
                  <c:v>-0.53571820891172406</c:v>
                </c:pt>
                <c:pt idx="1814">
                  <c:v>-0.53312507298957246</c:v>
                </c:pt>
                <c:pt idx="1815">
                  <c:v>-0.53398033788361854</c:v>
                </c:pt>
                <c:pt idx="1816">
                  <c:v>-0.53098720039652314</c:v>
                </c:pt>
                <c:pt idx="1817">
                  <c:v>-0.5311918099278774</c:v>
                </c:pt>
                <c:pt idx="1818">
                  <c:v>-0.53421317079785635</c:v>
                </c:pt>
                <c:pt idx="1819">
                  <c:v>-0.53451677754622962</c:v>
                </c:pt>
                <c:pt idx="1820">
                  <c:v>-0.53728621714920233</c:v>
                </c:pt>
                <c:pt idx="1821">
                  <c:v>-0.53769537447930471</c:v>
                </c:pt>
                <c:pt idx="1822">
                  <c:v>-0.5381180316694858</c:v>
                </c:pt>
                <c:pt idx="1823">
                  <c:v>-0.54256400440670083</c:v>
                </c:pt>
                <c:pt idx="1824">
                  <c:v>-0.5516804296042187</c:v>
                </c:pt>
                <c:pt idx="1825">
                  <c:v>-0.55632726220667794</c:v>
                </c:pt>
                <c:pt idx="1826">
                  <c:v>-0.55643595365569709</c:v>
                </c:pt>
                <c:pt idx="1827">
                  <c:v>-0.5496575897306164</c:v>
                </c:pt>
                <c:pt idx="1828">
                  <c:v>-0.54966091347625257</c:v>
                </c:pt>
                <c:pt idx="1829">
                  <c:v>-0.54940397089120885</c:v>
                </c:pt>
                <c:pt idx="1830">
                  <c:v>-0.55096194908743812</c:v>
                </c:pt>
                <c:pt idx="1831">
                  <c:v>-0.55247236693217472</c:v>
                </c:pt>
                <c:pt idx="1832">
                  <c:v>-0.54935335970525379</c:v>
                </c:pt>
                <c:pt idx="1833">
                  <c:v>-0.55528842105763376</c:v>
                </c:pt>
                <c:pt idx="1834">
                  <c:v>-0.55643507660978297</c:v>
                </c:pt>
                <c:pt idx="1835">
                  <c:v>-0.55259653750879267</c:v>
                </c:pt>
                <c:pt idx="1836">
                  <c:v>-0.56558174263266503</c:v>
                </c:pt>
                <c:pt idx="1837">
                  <c:v>-0.56223281077031029</c:v>
                </c:pt>
                <c:pt idx="1838">
                  <c:v>-0.56037287811273551</c:v>
                </c:pt>
                <c:pt idx="1839">
                  <c:v>-0.56163703533473119</c:v>
                </c:pt>
                <c:pt idx="1840">
                  <c:v>-0.5594344564179311</c:v>
                </c:pt>
                <c:pt idx="1841">
                  <c:v>-0.56090114781200562</c:v>
                </c:pt>
                <c:pt idx="1842">
                  <c:v>-0.55781832926171127</c:v>
                </c:pt>
                <c:pt idx="1843">
                  <c:v>-0.5591588651971795</c:v>
                </c:pt>
                <c:pt idx="1844">
                  <c:v>-0.55952188085445864</c:v>
                </c:pt>
                <c:pt idx="1845">
                  <c:v>-0.55631962132942281</c:v>
                </c:pt>
                <c:pt idx="1846">
                  <c:v>-0.55287145084188316</c:v>
                </c:pt>
                <c:pt idx="1847">
                  <c:v>-0.55249200456823722</c:v>
                </c:pt>
                <c:pt idx="1848">
                  <c:v>-0.55732667012592363</c:v>
                </c:pt>
                <c:pt idx="1849">
                  <c:v>-0.55412895101866011</c:v>
                </c:pt>
                <c:pt idx="1850">
                  <c:v>-0.55485998784575663</c:v>
                </c:pt>
                <c:pt idx="1851">
                  <c:v>-0.55718457676388056</c:v>
                </c:pt>
                <c:pt idx="1852">
                  <c:v>-0.56159005397522166</c:v>
                </c:pt>
                <c:pt idx="1853">
                  <c:v>-0.56154557717397591</c:v>
                </c:pt>
                <c:pt idx="1854">
                  <c:v>-0.56555105828074725</c:v>
                </c:pt>
                <c:pt idx="1855">
                  <c:v>-0.56607011858963319</c:v>
                </c:pt>
                <c:pt idx="1856">
                  <c:v>-0.56852265418752879</c:v>
                </c:pt>
                <c:pt idx="1857">
                  <c:v>-0.56334193231544272</c:v>
                </c:pt>
                <c:pt idx="1858">
                  <c:v>-0.56430663475778386</c:v>
                </c:pt>
                <c:pt idx="1859">
                  <c:v>-0.56830755499259589</c:v>
                </c:pt>
                <c:pt idx="1860">
                  <c:v>-0.56529936989529017</c:v>
                </c:pt>
                <c:pt idx="1861">
                  <c:v>-0.56399978950407614</c:v>
                </c:pt>
                <c:pt idx="1862">
                  <c:v>-0.56808263820309635</c:v>
                </c:pt>
                <c:pt idx="1863">
                  <c:v>-0.57405329369506108</c:v>
                </c:pt>
                <c:pt idx="1864">
                  <c:v>-0.57329490019345586</c:v>
                </c:pt>
                <c:pt idx="1865">
                  <c:v>-0.56726503606768652</c:v>
                </c:pt>
                <c:pt idx="1866">
                  <c:v>-0.56176446719526862</c:v>
                </c:pt>
                <c:pt idx="1867">
                  <c:v>-0.56752465210491387</c:v>
                </c:pt>
                <c:pt idx="1868">
                  <c:v>-0.56742111677385942</c:v>
                </c:pt>
                <c:pt idx="1869">
                  <c:v>-0.56918178305581257</c:v>
                </c:pt>
                <c:pt idx="1870">
                  <c:v>-0.56618885250874795</c:v>
                </c:pt>
                <c:pt idx="1871">
                  <c:v>-0.57355315942193597</c:v>
                </c:pt>
                <c:pt idx="1872">
                  <c:v>-0.56979580681974473</c:v>
                </c:pt>
                <c:pt idx="1873">
                  <c:v>-0.56696974797836186</c:v>
                </c:pt>
                <c:pt idx="1874">
                  <c:v>-0.56653687448410395</c:v>
                </c:pt>
                <c:pt idx="1875">
                  <c:v>-0.56929654528353613</c:v>
                </c:pt>
                <c:pt idx="1876">
                  <c:v>-0.56949817313158491</c:v>
                </c:pt>
                <c:pt idx="1877">
                  <c:v>-0.56481712225624159</c:v>
                </c:pt>
                <c:pt idx="1878">
                  <c:v>-0.5693198032267186</c:v>
                </c:pt>
                <c:pt idx="1879">
                  <c:v>-0.57282452230003433</c:v>
                </c:pt>
                <c:pt idx="1880">
                  <c:v>-0.57374968330858045</c:v>
                </c:pt>
                <c:pt idx="1881">
                  <c:v>-0.5790098178331986</c:v>
                </c:pt>
                <c:pt idx="1882">
                  <c:v>-0.57779031324023777</c:v>
                </c:pt>
                <c:pt idx="1883">
                  <c:v>-0.57867146343734333</c:v>
                </c:pt>
                <c:pt idx="1884">
                  <c:v>-0.57890515167091383</c:v>
                </c:pt>
                <c:pt idx="1885">
                  <c:v>-0.57847032044556057</c:v>
                </c:pt>
                <c:pt idx="1886">
                  <c:v>-0.57216033919467058</c:v>
                </c:pt>
                <c:pt idx="1887">
                  <c:v>-0.57492104054571058</c:v>
                </c:pt>
                <c:pt idx="1888">
                  <c:v>-0.57806929851349409</c:v>
                </c:pt>
                <c:pt idx="1889">
                  <c:v>-0.57688114196965512</c:v>
                </c:pt>
                <c:pt idx="1890">
                  <c:v>-0.57540491288878337</c:v>
                </c:pt>
                <c:pt idx="1891">
                  <c:v>-0.57714193081632581</c:v>
                </c:pt>
                <c:pt idx="1892">
                  <c:v>-0.57675609098564751</c:v>
                </c:pt>
                <c:pt idx="1893">
                  <c:v>-0.57425643347467847</c:v>
                </c:pt>
                <c:pt idx="1894">
                  <c:v>-0.57778936104510836</c:v>
                </c:pt>
                <c:pt idx="1895">
                  <c:v>-0.57745657302457354</c:v>
                </c:pt>
                <c:pt idx="1896">
                  <c:v>-0.57450847233201463</c:v>
                </c:pt>
                <c:pt idx="1897">
                  <c:v>-0.57143448682763098</c:v>
                </c:pt>
                <c:pt idx="1898">
                  <c:v>-0.5723175956757276</c:v>
                </c:pt>
                <c:pt idx="1899">
                  <c:v>-0.57382337803880823</c:v>
                </c:pt>
                <c:pt idx="1900">
                  <c:v>-0.5774506801867203</c:v>
                </c:pt>
                <c:pt idx="1901">
                  <c:v>-0.57846918455443941</c:v>
                </c:pt>
                <c:pt idx="1902">
                  <c:v>-0.58046689694311104</c:v>
                </c:pt>
                <c:pt idx="1903">
                  <c:v>-0.5745720293472516</c:v>
                </c:pt>
                <c:pt idx="1904">
                  <c:v>-0.57148497697382861</c:v>
                </c:pt>
                <c:pt idx="1905">
                  <c:v>-0.57282672199644624</c:v>
                </c:pt>
                <c:pt idx="1906">
                  <c:v>-0.57460961860368864</c:v>
                </c:pt>
                <c:pt idx="1907">
                  <c:v>-0.57313176622114681</c:v>
                </c:pt>
                <c:pt idx="1908">
                  <c:v>-0.57014191533597958</c:v>
                </c:pt>
                <c:pt idx="1909">
                  <c:v>-0.5710272237282723</c:v>
                </c:pt>
                <c:pt idx="1910">
                  <c:v>-0.5684657110369391</c:v>
                </c:pt>
                <c:pt idx="1911">
                  <c:v>-0.57012831113227058</c:v>
                </c:pt>
                <c:pt idx="1912">
                  <c:v>-0.57111252160925863</c:v>
                </c:pt>
                <c:pt idx="1913">
                  <c:v>-0.56885582325058104</c:v>
                </c:pt>
                <c:pt idx="1914">
                  <c:v>-0.57166952528806514</c:v>
                </c:pt>
                <c:pt idx="1915">
                  <c:v>-0.57111017438694389</c:v>
                </c:pt>
                <c:pt idx="1916">
                  <c:v>-0.5741702986353131</c:v>
                </c:pt>
                <c:pt idx="1917">
                  <c:v>-0.57568584547740431</c:v>
                </c:pt>
                <c:pt idx="1918">
                  <c:v>-0.57859694214223767</c:v>
                </c:pt>
                <c:pt idx="1919">
                  <c:v>-0.58068183380350091</c:v>
                </c:pt>
                <c:pt idx="1920">
                  <c:v>-0.57891712130383211</c:v>
                </c:pt>
                <c:pt idx="1921">
                  <c:v>-0.57369539317198892</c:v>
                </c:pt>
                <c:pt idx="1922">
                  <c:v>-0.57913675163718614</c:v>
                </c:pt>
                <c:pt idx="1923">
                  <c:v>-0.57573515900522332</c:v>
                </c:pt>
                <c:pt idx="1924">
                  <c:v>-0.57843935046713746</c:v>
                </c:pt>
                <c:pt idx="1925">
                  <c:v>-0.57334737060529517</c:v>
                </c:pt>
                <c:pt idx="1926">
                  <c:v>-0.57910498085606754</c:v>
                </c:pt>
                <c:pt idx="1927">
                  <c:v>-0.58721542779238156</c:v>
                </c:pt>
                <c:pt idx="1928">
                  <c:v>-0.58986820992211475</c:v>
                </c:pt>
                <c:pt idx="1929">
                  <c:v>-0.59639785365430165</c:v>
                </c:pt>
                <c:pt idx="1930">
                  <c:v>-0.60050577872735622</c:v>
                </c:pt>
                <c:pt idx="1931">
                  <c:v>-0.59719919552969714</c:v>
                </c:pt>
                <c:pt idx="1932">
                  <c:v>-0.59085445048726148</c:v>
                </c:pt>
                <c:pt idx="1933">
                  <c:v>-0.59472074056039459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004-4331-9DFB-E8AF0E7A2158}"/>
            </c:ext>
          </c:extLst>
        </c:ser>
        <c:ser>
          <c:idx val="3"/>
          <c:order val="3"/>
          <c:tx>
            <c:strRef>
              <c:f>'Twitter Chart Data'!$E$1</c:f>
              <c:strCache>
                <c:ptCount val="1"/>
                <c:pt idx="0">
                  <c:v>Long/Short Return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'Twitter Chart Data'!$A$2:$A$1935</c:f>
              <c:numCache>
                <c:formatCode>m/d/yyyy</c:formatCode>
                <c:ptCount val="1934"/>
                <c:pt idx="0">
                  <c:v>40878</c:v>
                </c:pt>
                <c:pt idx="1">
                  <c:v>40879</c:v>
                </c:pt>
                <c:pt idx="2">
                  <c:v>40882</c:v>
                </c:pt>
                <c:pt idx="3">
                  <c:v>40883</c:v>
                </c:pt>
                <c:pt idx="4">
                  <c:v>40884</c:v>
                </c:pt>
                <c:pt idx="5">
                  <c:v>40885</c:v>
                </c:pt>
                <c:pt idx="6">
                  <c:v>40886</c:v>
                </c:pt>
                <c:pt idx="7">
                  <c:v>40889</c:v>
                </c:pt>
                <c:pt idx="8">
                  <c:v>40890</c:v>
                </c:pt>
                <c:pt idx="9">
                  <c:v>40891</c:v>
                </c:pt>
                <c:pt idx="10">
                  <c:v>40892</c:v>
                </c:pt>
                <c:pt idx="11">
                  <c:v>40893</c:v>
                </c:pt>
                <c:pt idx="12">
                  <c:v>40896</c:v>
                </c:pt>
                <c:pt idx="13">
                  <c:v>40897</c:v>
                </c:pt>
                <c:pt idx="14">
                  <c:v>40898</c:v>
                </c:pt>
                <c:pt idx="15">
                  <c:v>40899</c:v>
                </c:pt>
                <c:pt idx="16">
                  <c:v>40900</c:v>
                </c:pt>
                <c:pt idx="17">
                  <c:v>40904</c:v>
                </c:pt>
                <c:pt idx="18">
                  <c:v>40905</c:v>
                </c:pt>
                <c:pt idx="19">
                  <c:v>40906</c:v>
                </c:pt>
                <c:pt idx="20">
                  <c:v>40907</c:v>
                </c:pt>
                <c:pt idx="21">
                  <c:v>40911</c:v>
                </c:pt>
                <c:pt idx="22">
                  <c:v>40912</c:v>
                </c:pt>
                <c:pt idx="23">
                  <c:v>40913</c:v>
                </c:pt>
                <c:pt idx="24">
                  <c:v>40914</c:v>
                </c:pt>
                <c:pt idx="25">
                  <c:v>40917</c:v>
                </c:pt>
                <c:pt idx="26">
                  <c:v>40918</c:v>
                </c:pt>
                <c:pt idx="27">
                  <c:v>40919</c:v>
                </c:pt>
                <c:pt idx="28">
                  <c:v>40920</c:v>
                </c:pt>
                <c:pt idx="29">
                  <c:v>40921</c:v>
                </c:pt>
                <c:pt idx="30">
                  <c:v>40925</c:v>
                </c:pt>
                <c:pt idx="31">
                  <c:v>40926</c:v>
                </c:pt>
                <c:pt idx="32">
                  <c:v>40927</c:v>
                </c:pt>
                <c:pt idx="33">
                  <c:v>40928</c:v>
                </c:pt>
                <c:pt idx="34">
                  <c:v>40931</c:v>
                </c:pt>
                <c:pt idx="35">
                  <c:v>40932</c:v>
                </c:pt>
                <c:pt idx="36">
                  <c:v>40933</c:v>
                </c:pt>
                <c:pt idx="37">
                  <c:v>40934</c:v>
                </c:pt>
                <c:pt idx="38">
                  <c:v>40935</c:v>
                </c:pt>
                <c:pt idx="39">
                  <c:v>40938</c:v>
                </c:pt>
                <c:pt idx="40">
                  <c:v>40939</c:v>
                </c:pt>
                <c:pt idx="41">
                  <c:v>40940</c:v>
                </c:pt>
                <c:pt idx="42">
                  <c:v>40941</c:v>
                </c:pt>
                <c:pt idx="43">
                  <c:v>40942</c:v>
                </c:pt>
                <c:pt idx="44">
                  <c:v>40945</c:v>
                </c:pt>
                <c:pt idx="45">
                  <c:v>40946</c:v>
                </c:pt>
                <c:pt idx="46">
                  <c:v>40947</c:v>
                </c:pt>
                <c:pt idx="47">
                  <c:v>40948</c:v>
                </c:pt>
                <c:pt idx="48">
                  <c:v>40949</c:v>
                </c:pt>
                <c:pt idx="49">
                  <c:v>40952</c:v>
                </c:pt>
                <c:pt idx="50">
                  <c:v>40953</c:v>
                </c:pt>
                <c:pt idx="51">
                  <c:v>40954</c:v>
                </c:pt>
                <c:pt idx="52">
                  <c:v>40955</c:v>
                </c:pt>
                <c:pt idx="53">
                  <c:v>40956</c:v>
                </c:pt>
                <c:pt idx="54">
                  <c:v>40960</c:v>
                </c:pt>
                <c:pt idx="55">
                  <c:v>40961</c:v>
                </c:pt>
                <c:pt idx="56">
                  <c:v>40962</c:v>
                </c:pt>
                <c:pt idx="57">
                  <c:v>40963</c:v>
                </c:pt>
                <c:pt idx="58">
                  <c:v>40966</c:v>
                </c:pt>
                <c:pt idx="59">
                  <c:v>40967</c:v>
                </c:pt>
                <c:pt idx="60">
                  <c:v>40968</c:v>
                </c:pt>
                <c:pt idx="61">
                  <c:v>40969</c:v>
                </c:pt>
                <c:pt idx="62">
                  <c:v>40970</c:v>
                </c:pt>
                <c:pt idx="63">
                  <c:v>40973</c:v>
                </c:pt>
                <c:pt idx="64">
                  <c:v>40974</c:v>
                </c:pt>
                <c:pt idx="65">
                  <c:v>40975</c:v>
                </c:pt>
                <c:pt idx="66">
                  <c:v>40976</c:v>
                </c:pt>
                <c:pt idx="67">
                  <c:v>40977</c:v>
                </c:pt>
                <c:pt idx="68">
                  <c:v>40980</c:v>
                </c:pt>
                <c:pt idx="69">
                  <c:v>40981</c:v>
                </c:pt>
                <c:pt idx="70">
                  <c:v>40982</c:v>
                </c:pt>
                <c:pt idx="71">
                  <c:v>40983</c:v>
                </c:pt>
                <c:pt idx="72">
                  <c:v>40984</c:v>
                </c:pt>
                <c:pt idx="73">
                  <c:v>40987</c:v>
                </c:pt>
                <c:pt idx="74">
                  <c:v>40988</c:v>
                </c:pt>
                <c:pt idx="75">
                  <c:v>40989</c:v>
                </c:pt>
                <c:pt idx="76">
                  <c:v>40990</c:v>
                </c:pt>
                <c:pt idx="77">
                  <c:v>40991</c:v>
                </c:pt>
                <c:pt idx="78">
                  <c:v>40994</c:v>
                </c:pt>
                <c:pt idx="79">
                  <c:v>40995</c:v>
                </c:pt>
                <c:pt idx="80">
                  <c:v>40996</c:v>
                </c:pt>
                <c:pt idx="81">
                  <c:v>40997</c:v>
                </c:pt>
                <c:pt idx="82">
                  <c:v>40998</c:v>
                </c:pt>
                <c:pt idx="83">
                  <c:v>41001</c:v>
                </c:pt>
                <c:pt idx="84">
                  <c:v>41002</c:v>
                </c:pt>
                <c:pt idx="85">
                  <c:v>41003</c:v>
                </c:pt>
                <c:pt idx="86">
                  <c:v>41004</c:v>
                </c:pt>
                <c:pt idx="87">
                  <c:v>41008</c:v>
                </c:pt>
                <c:pt idx="88">
                  <c:v>41009</c:v>
                </c:pt>
                <c:pt idx="89">
                  <c:v>41010</c:v>
                </c:pt>
                <c:pt idx="90">
                  <c:v>41011</c:v>
                </c:pt>
                <c:pt idx="91">
                  <c:v>41012</c:v>
                </c:pt>
                <c:pt idx="92">
                  <c:v>41015</c:v>
                </c:pt>
                <c:pt idx="93">
                  <c:v>41016</c:v>
                </c:pt>
                <c:pt idx="94">
                  <c:v>41017</c:v>
                </c:pt>
                <c:pt idx="95">
                  <c:v>41018</c:v>
                </c:pt>
                <c:pt idx="96">
                  <c:v>41019</c:v>
                </c:pt>
                <c:pt idx="97">
                  <c:v>41022</c:v>
                </c:pt>
                <c:pt idx="98">
                  <c:v>41023</c:v>
                </c:pt>
                <c:pt idx="99">
                  <c:v>41024</c:v>
                </c:pt>
                <c:pt idx="100">
                  <c:v>41025</c:v>
                </c:pt>
                <c:pt idx="101">
                  <c:v>41026</c:v>
                </c:pt>
                <c:pt idx="102">
                  <c:v>41029</c:v>
                </c:pt>
                <c:pt idx="103">
                  <c:v>41030</c:v>
                </c:pt>
                <c:pt idx="104">
                  <c:v>41031</c:v>
                </c:pt>
                <c:pt idx="105">
                  <c:v>41032</c:v>
                </c:pt>
                <c:pt idx="106">
                  <c:v>41033</c:v>
                </c:pt>
                <c:pt idx="107">
                  <c:v>41036</c:v>
                </c:pt>
                <c:pt idx="108">
                  <c:v>41037</c:v>
                </c:pt>
                <c:pt idx="109">
                  <c:v>41038</c:v>
                </c:pt>
                <c:pt idx="110">
                  <c:v>41039</c:v>
                </c:pt>
                <c:pt idx="111">
                  <c:v>41040</c:v>
                </c:pt>
                <c:pt idx="112">
                  <c:v>41043</c:v>
                </c:pt>
                <c:pt idx="113">
                  <c:v>41044</c:v>
                </c:pt>
                <c:pt idx="114">
                  <c:v>41045</c:v>
                </c:pt>
                <c:pt idx="115">
                  <c:v>41046</c:v>
                </c:pt>
                <c:pt idx="116">
                  <c:v>41047</c:v>
                </c:pt>
                <c:pt idx="117">
                  <c:v>41050</c:v>
                </c:pt>
                <c:pt idx="118">
                  <c:v>41051</c:v>
                </c:pt>
                <c:pt idx="119">
                  <c:v>41052</c:v>
                </c:pt>
                <c:pt idx="120">
                  <c:v>41053</c:v>
                </c:pt>
                <c:pt idx="121">
                  <c:v>41054</c:v>
                </c:pt>
                <c:pt idx="122">
                  <c:v>41058</c:v>
                </c:pt>
                <c:pt idx="123">
                  <c:v>41059</c:v>
                </c:pt>
                <c:pt idx="124">
                  <c:v>41060</c:v>
                </c:pt>
                <c:pt idx="125">
                  <c:v>41061</c:v>
                </c:pt>
                <c:pt idx="126">
                  <c:v>41064</c:v>
                </c:pt>
                <c:pt idx="127">
                  <c:v>41065</c:v>
                </c:pt>
                <c:pt idx="128">
                  <c:v>41066</c:v>
                </c:pt>
                <c:pt idx="129">
                  <c:v>41067</c:v>
                </c:pt>
                <c:pt idx="130">
                  <c:v>41068</c:v>
                </c:pt>
                <c:pt idx="131">
                  <c:v>41071</c:v>
                </c:pt>
                <c:pt idx="132">
                  <c:v>41072</c:v>
                </c:pt>
                <c:pt idx="133">
                  <c:v>41073</c:v>
                </c:pt>
                <c:pt idx="134">
                  <c:v>41074</c:v>
                </c:pt>
                <c:pt idx="135">
                  <c:v>41075</c:v>
                </c:pt>
                <c:pt idx="136">
                  <c:v>41078</c:v>
                </c:pt>
                <c:pt idx="137">
                  <c:v>41079</c:v>
                </c:pt>
                <c:pt idx="138">
                  <c:v>41080</c:v>
                </c:pt>
                <c:pt idx="139">
                  <c:v>41081</c:v>
                </c:pt>
                <c:pt idx="140">
                  <c:v>41082</c:v>
                </c:pt>
                <c:pt idx="141">
                  <c:v>41085</c:v>
                </c:pt>
                <c:pt idx="142">
                  <c:v>41086</c:v>
                </c:pt>
                <c:pt idx="143">
                  <c:v>41087</c:v>
                </c:pt>
                <c:pt idx="144">
                  <c:v>41088</c:v>
                </c:pt>
                <c:pt idx="145">
                  <c:v>41089</c:v>
                </c:pt>
                <c:pt idx="146">
                  <c:v>41092</c:v>
                </c:pt>
                <c:pt idx="147">
                  <c:v>41093</c:v>
                </c:pt>
                <c:pt idx="148">
                  <c:v>41095</c:v>
                </c:pt>
                <c:pt idx="149">
                  <c:v>41096</c:v>
                </c:pt>
                <c:pt idx="150">
                  <c:v>41099</c:v>
                </c:pt>
                <c:pt idx="151">
                  <c:v>41100</c:v>
                </c:pt>
                <c:pt idx="152">
                  <c:v>41101</c:v>
                </c:pt>
                <c:pt idx="153">
                  <c:v>41102</c:v>
                </c:pt>
                <c:pt idx="154">
                  <c:v>41103</c:v>
                </c:pt>
                <c:pt idx="155">
                  <c:v>41106</c:v>
                </c:pt>
                <c:pt idx="156">
                  <c:v>41107</c:v>
                </c:pt>
                <c:pt idx="157">
                  <c:v>41108</c:v>
                </c:pt>
                <c:pt idx="158">
                  <c:v>41109</c:v>
                </c:pt>
                <c:pt idx="159">
                  <c:v>41110</c:v>
                </c:pt>
                <c:pt idx="160">
                  <c:v>41113</c:v>
                </c:pt>
                <c:pt idx="161">
                  <c:v>41114</c:v>
                </c:pt>
                <c:pt idx="162">
                  <c:v>41115</c:v>
                </c:pt>
                <c:pt idx="163">
                  <c:v>41116</c:v>
                </c:pt>
                <c:pt idx="164">
                  <c:v>41117</c:v>
                </c:pt>
                <c:pt idx="165">
                  <c:v>41120</c:v>
                </c:pt>
                <c:pt idx="166">
                  <c:v>41121</c:v>
                </c:pt>
                <c:pt idx="167">
                  <c:v>41122</c:v>
                </c:pt>
                <c:pt idx="168">
                  <c:v>41123</c:v>
                </c:pt>
                <c:pt idx="169">
                  <c:v>41124</c:v>
                </c:pt>
                <c:pt idx="170">
                  <c:v>41127</c:v>
                </c:pt>
                <c:pt idx="171">
                  <c:v>41128</c:v>
                </c:pt>
                <c:pt idx="172">
                  <c:v>41129</c:v>
                </c:pt>
                <c:pt idx="173">
                  <c:v>41130</c:v>
                </c:pt>
                <c:pt idx="174">
                  <c:v>41131</c:v>
                </c:pt>
                <c:pt idx="175">
                  <c:v>41134</c:v>
                </c:pt>
                <c:pt idx="176">
                  <c:v>41135</c:v>
                </c:pt>
                <c:pt idx="177">
                  <c:v>41136</c:v>
                </c:pt>
                <c:pt idx="178">
                  <c:v>41137</c:v>
                </c:pt>
                <c:pt idx="179">
                  <c:v>41138</c:v>
                </c:pt>
                <c:pt idx="180">
                  <c:v>41141</c:v>
                </c:pt>
                <c:pt idx="181">
                  <c:v>41142</c:v>
                </c:pt>
                <c:pt idx="182">
                  <c:v>41143</c:v>
                </c:pt>
                <c:pt idx="183">
                  <c:v>41144</c:v>
                </c:pt>
                <c:pt idx="184">
                  <c:v>41145</c:v>
                </c:pt>
                <c:pt idx="185">
                  <c:v>41148</c:v>
                </c:pt>
                <c:pt idx="186">
                  <c:v>41149</c:v>
                </c:pt>
                <c:pt idx="187">
                  <c:v>41150</c:v>
                </c:pt>
                <c:pt idx="188">
                  <c:v>41151</c:v>
                </c:pt>
                <c:pt idx="189">
                  <c:v>41152</c:v>
                </c:pt>
                <c:pt idx="190">
                  <c:v>41156</c:v>
                </c:pt>
                <c:pt idx="191">
                  <c:v>41157</c:v>
                </c:pt>
                <c:pt idx="192">
                  <c:v>41158</c:v>
                </c:pt>
                <c:pt idx="193">
                  <c:v>41159</c:v>
                </c:pt>
                <c:pt idx="194">
                  <c:v>41162</c:v>
                </c:pt>
                <c:pt idx="195">
                  <c:v>41163</c:v>
                </c:pt>
                <c:pt idx="196">
                  <c:v>41164</c:v>
                </c:pt>
                <c:pt idx="197">
                  <c:v>41165</c:v>
                </c:pt>
                <c:pt idx="198">
                  <c:v>41166</c:v>
                </c:pt>
                <c:pt idx="199">
                  <c:v>41169</c:v>
                </c:pt>
                <c:pt idx="200">
                  <c:v>41170</c:v>
                </c:pt>
                <c:pt idx="201">
                  <c:v>41171</c:v>
                </c:pt>
                <c:pt idx="202">
                  <c:v>41172</c:v>
                </c:pt>
                <c:pt idx="203">
                  <c:v>41173</c:v>
                </c:pt>
                <c:pt idx="204">
                  <c:v>41176</c:v>
                </c:pt>
                <c:pt idx="205">
                  <c:v>41177</c:v>
                </c:pt>
                <c:pt idx="206">
                  <c:v>41178</c:v>
                </c:pt>
                <c:pt idx="207">
                  <c:v>41179</c:v>
                </c:pt>
                <c:pt idx="208">
                  <c:v>41180</c:v>
                </c:pt>
                <c:pt idx="209">
                  <c:v>41183</c:v>
                </c:pt>
                <c:pt idx="210">
                  <c:v>41184</c:v>
                </c:pt>
                <c:pt idx="211">
                  <c:v>41185</c:v>
                </c:pt>
                <c:pt idx="212">
                  <c:v>41186</c:v>
                </c:pt>
                <c:pt idx="213">
                  <c:v>41187</c:v>
                </c:pt>
                <c:pt idx="214">
                  <c:v>41190</c:v>
                </c:pt>
                <c:pt idx="215">
                  <c:v>41191</c:v>
                </c:pt>
                <c:pt idx="216">
                  <c:v>41192</c:v>
                </c:pt>
                <c:pt idx="217">
                  <c:v>41193</c:v>
                </c:pt>
                <c:pt idx="218">
                  <c:v>41194</c:v>
                </c:pt>
                <c:pt idx="219">
                  <c:v>41197</c:v>
                </c:pt>
                <c:pt idx="220">
                  <c:v>41198</c:v>
                </c:pt>
                <c:pt idx="221">
                  <c:v>41199</c:v>
                </c:pt>
                <c:pt idx="222">
                  <c:v>41200</c:v>
                </c:pt>
                <c:pt idx="223">
                  <c:v>41201</c:v>
                </c:pt>
                <c:pt idx="224">
                  <c:v>41204</c:v>
                </c:pt>
                <c:pt idx="225">
                  <c:v>41205</c:v>
                </c:pt>
                <c:pt idx="226">
                  <c:v>41206</c:v>
                </c:pt>
                <c:pt idx="227">
                  <c:v>41207</c:v>
                </c:pt>
                <c:pt idx="228">
                  <c:v>41208</c:v>
                </c:pt>
                <c:pt idx="229">
                  <c:v>41213</c:v>
                </c:pt>
                <c:pt idx="230">
                  <c:v>41214</c:v>
                </c:pt>
                <c:pt idx="231">
                  <c:v>41215</c:v>
                </c:pt>
                <c:pt idx="232">
                  <c:v>41218</c:v>
                </c:pt>
                <c:pt idx="233">
                  <c:v>41219</c:v>
                </c:pt>
                <c:pt idx="234">
                  <c:v>41220</c:v>
                </c:pt>
                <c:pt idx="235">
                  <c:v>41221</c:v>
                </c:pt>
                <c:pt idx="236">
                  <c:v>41222</c:v>
                </c:pt>
                <c:pt idx="237">
                  <c:v>41225</c:v>
                </c:pt>
                <c:pt idx="238">
                  <c:v>41226</c:v>
                </c:pt>
                <c:pt idx="239">
                  <c:v>41227</c:v>
                </c:pt>
                <c:pt idx="240">
                  <c:v>41228</c:v>
                </c:pt>
                <c:pt idx="241">
                  <c:v>41229</c:v>
                </c:pt>
                <c:pt idx="242">
                  <c:v>41232</c:v>
                </c:pt>
                <c:pt idx="243">
                  <c:v>41233</c:v>
                </c:pt>
                <c:pt idx="244">
                  <c:v>41234</c:v>
                </c:pt>
                <c:pt idx="245">
                  <c:v>41236</c:v>
                </c:pt>
                <c:pt idx="246">
                  <c:v>41239</c:v>
                </c:pt>
                <c:pt idx="247">
                  <c:v>41240</c:v>
                </c:pt>
                <c:pt idx="248">
                  <c:v>41241</c:v>
                </c:pt>
                <c:pt idx="249">
                  <c:v>41242</c:v>
                </c:pt>
                <c:pt idx="250">
                  <c:v>41243</c:v>
                </c:pt>
                <c:pt idx="251">
                  <c:v>41246</c:v>
                </c:pt>
                <c:pt idx="252">
                  <c:v>41247</c:v>
                </c:pt>
                <c:pt idx="253">
                  <c:v>41248</c:v>
                </c:pt>
                <c:pt idx="254">
                  <c:v>41249</c:v>
                </c:pt>
                <c:pt idx="255">
                  <c:v>41250</c:v>
                </c:pt>
                <c:pt idx="256">
                  <c:v>41253</c:v>
                </c:pt>
                <c:pt idx="257">
                  <c:v>41254</c:v>
                </c:pt>
                <c:pt idx="258">
                  <c:v>41255</c:v>
                </c:pt>
                <c:pt idx="259">
                  <c:v>41256</c:v>
                </c:pt>
                <c:pt idx="260">
                  <c:v>41257</c:v>
                </c:pt>
                <c:pt idx="261">
                  <c:v>41260</c:v>
                </c:pt>
                <c:pt idx="262">
                  <c:v>41261</c:v>
                </c:pt>
                <c:pt idx="263">
                  <c:v>41262</c:v>
                </c:pt>
                <c:pt idx="264">
                  <c:v>41263</c:v>
                </c:pt>
                <c:pt idx="265">
                  <c:v>41264</c:v>
                </c:pt>
                <c:pt idx="266">
                  <c:v>41267</c:v>
                </c:pt>
                <c:pt idx="267">
                  <c:v>41269</c:v>
                </c:pt>
                <c:pt idx="268">
                  <c:v>41270</c:v>
                </c:pt>
                <c:pt idx="269">
                  <c:v>41271</c:v>
                </c:pt>
                <c:pt idx="270">
                  <c:v>41274</c:v>
                </c:pt>
                <c:pt idx="271">
                  <c:v>41276</c:v>
                </c:pt>
                <c:pt idx="272">
                  <c:v>41277</c:v>
                </c:pt>
                <c:pt idx="273">
                  <c:v>41278</c:v>
                </c:pt>
                <c:pt idx="274">
                  <c:v>41281</c:v>
                </c:pt>
                <c:pt idx="275">
                  <c:v>41282</c:v>
                </c:pt>
                <c:pt idx="276">
                  <c:v>41283</c:v>
                </c:pt>
                <c:pt idx="277">
                  <c:v>41284</c:v>
                </c:pt>
                <c:pt idx="278">
                  <c:v>41285</c:v>
                </c:pt>
                <c:pt idx="279">
                  <c:v>41288</c:v>
                </c:pt>
                <c:pt idx="280">
                  <c:v>41289</c:v>
                </c:pt>
                <c:pt idx="281">
                  <c:v>41290</c:v>
                </c:pt>
                <c:pt idx="282">
                  <c:v>41291</c:v>
                </c:pt>
                <c:pt idx="283">
                  <c:v>41292</c:v>
                </c:pt>
                <c:pt idx="284">
                  <c:v>41296</c:v>
                </c:pt>
                <c:pt idx="285">
                  <c:v>41297</c:v>
                </c:pt>
                <c:pt idx="286">
                  <c:v>41298</c:v>
                </c:pt>
                <c:pt idx="287">
                  <c:v>41299</c:v>
                </c:pt>
                <c:pt idx="288">
                  <c:v>41302</c:v>
                </c:pt>
                <c:pt idx="289">
                  <c:v>41303</c:v>
                </c:pt>
                <c:pt idx="290">
                  <c:v>41304</c:v>
                </c:pt>
                <c:pt idx="291">
                  <c:v>41305</c:v>
                </c:pt>
                <c:pt idx="292">
                  <c:v>41306</c:v>
                </c:pt>
                <c:pt idx="293">
                  <c:v>41309</c:v>
                </c:pt>
                <c:pt idx="294">
                  <c:v>41310</c:v>
                </c:pt>
                <c:pt idx="295">
                  <c:v>41311</c:v>
                </c:pt>
                <c:pt idx="296">
                  <c:v>41312</c:v>
                </c:pt>
                <c:pt idx="297">
                  <c:v>41313</c:v>
                </c:pt>
                <c:pt idx="298">
                  <c:v>41316</c:v>
                </c:pt>
                <c:pt idx="299">
                  <c:v>41317</c:v>
                </c:pt>
                <c:pt idx="300">
                  <c:v>41318</c:v>
                </c:pt>
                <c:pt idx="301">
                  <c:v>41319</c:v>
                </c:pt>
                <c:pt idx="302">
                  <c:v>41320</c:v>
                </c:pt>
                <c:pt idx="303">
                  <c:v>41324</c:v>
                </c:pt>
                <c:pt idx="304">
                  <c:v>41325</c:v>
                </c:pt>
                <c:pt idx="305">
                  <c:v>41326</c:v>
                </c:pt>
                <c:pt idx="306">
                  <c:v>41327</c:v>
                </c:pt>
                <c:pt idx="307">
                  <c:v>41330</c:v>
                </c:pt>
                <c:pt idx="308">
                  <c:v>41331</c:v>
                </c:pt>
                <c:pt idx="309">
                  <c:v>41332</c:v>
                </c:pt>
                <c:pt idx="310">
                  <c:v>41333</c:v>
                </c:pt>
                <c:pt idx="311">
                  <c:v>41334</c:v>
                </c:pt>
                <c:pt idx="312">
                  <c:v>41337</c:v>
                </c:pt>
                <c:pt idx="313">
                  <c:v>41338</c:v>
                </c:pt>
                <c:pt idx="314">
                  <c:v>41339</c:v>
                </c:pt>
                <c:pt idx="315">
                  <c:v>41340</c:v>
                </c:pt>
                <c:pt idx="316">
                  <c:v>41341</c:v>
                </c:pt>
                <c:pt idx="317">
                  <c:v>41344</c:v>
                </c:pt>
                <c:pt idx="318">
                  <c:v>41345</c:v>
                </c:pt>
                <c:pt idx="319">
                  <c:v>41346</c:v>
                </c:pt>
                <c:pt idx="320">
                  <c:v>41347</c:v>
                </c:pt>
                <c:pt idx="321">
                  <c:v>41348</c:v>
                </c:pt>
                <c:pt idx="322">
                  <c:v>41351</c:v>
                </c:pt>
                <c:pt idx="323">
                  <c:v>41352</c:v>
                </c:pt>
                <c:pt idx="324">
                  <c:v>41353</c:v>
                </c:pt>
                <c:pt idx="325">
                  <c:v>41354</c:v>
                </c:pt>
                <c:pt idx="326">
                  <c:v>41355</c:v>
                </c:pt>
                <c:pt idx="327">
                  <c:v>41358</c:v>
                </c:pt>
                <c:pt idx="328">
                  <c:v>41359</c:v>
                </c:pt>
                <c:pt idx="329">
                  <c:v>41360</c:v>
                </c:pt>
                <c:pt idx="330">
                  <c:v>41361</c:v>
                </c:pt>
                <c:pt idx="331">
                  <c:v>41365</c:v>
                </c:pt>
                <c:pt idx="332">
                  <c:v>41366</c:v>
                </c:pt>
                <c:pt idx="333">
                  <c:v>41367</c:v>
                </c:pt>
                <c:pt idx="334">
                  <c:v>41368</c:v>
                </c:pt>
                <c:pt idx="335">
                  <c:v>41369</c:v>
                </c:pt>
                <c:pt idx="336">
                  <c:v>41372</c:v>
                </c:pt>
                <c:pt idx="337">
                  <c:v>41373</c:v>
                </c:pt>
                <c:pt idx="338">
                  <c:v>41374</c:v>
                </c:pt>
                <c:pt idx="339">
                  <c:v>41375</c:v>
                </c:pt>
                <c:pt idx="340">
                  <c:v>41376</c:v>
                </c:pt>
                <c:pt idx="341">
                  <c:v>41379</c:v>
                </c:pt>
                <c:pt idx="342">
                  <c:v>41380</c:v>
                </c:pt>
                <c:pt idx="343">
                  <c:v>41381</c:v>
                </c:pt>
                <c:pt idx="344">
                  <c:v>41382</c:v>
                </c:pt>
                <c:pt idx="345">
                  <c:v>41383</c:v>
                </c:pt>
                <c:pt idx="346">
                  <c:v>41386</c:v>
                </c:pt>
                <c:pt idx="347">
                  <c:v>41387</c:v>
                </c:pt>
                <c:pt idx="348">
                  <c:v>41388</c:v>
                </c:pt>
                <c:pt idx="349">
                  <c:v>41389</c:v>
                </c:pt>
                <c:pt idx="350">
                  <c:v>41390</c:v>
                </c:pt>
                <c:pt idx="351">
                  <c:v>41393</c:v>
                </c:pt>
                <c:pt idx="352">
                  <c:v>41394</c:v>
                </c:pt>
                <c:pt idx="353">
                  <c:v>41395</c:v>
                </c:pt>
                <c:pt idx="354">
                  <c:v>41396</c:v>
                </c:pt>
                <c:pt idx="355">
                  <c:v>41397</c:v>
                </c:pt>
                <c:pt idx="356">
                  <c:v>41400</c:v>
                </c:pt>
                <c:pt idx="357">
                  <c:v>41401</c:v>
                </c:pt>
                <c:pt idx="358">
                  <c:v>41402</c:v>
                </c:pt>
                <c:pt idx="359">
                  <c:v>41403</c:v>
                </c:pt>
                <c:pt idx="360">
                  <c:v>41404</c:v>
                </c:pt>
                <c:pt idx="361">
                  <c:v>41407</c:v>
                </c:pt>
                <c:pt idx="362">
                  <c:v>41408</c:v>
                </c:pt>
                <c:pt idx="363">
                  <c:v>41409</c:v>
                </c:pt>
                <c:pt idx="364">
                  <c:v>41410</c:v>
                </c:pt>
                <c:pt idx="365">
                  <c:v>41411</c:v>
                </c:pt>
                <c:pt idx="366">
                  <c:v>41414</c:v>
                </c:pt>
                <c:pt idx="367">
                  <c:v>41415</c:v>
                </c:pt>
                <c:pt idx="368">
                  <c:v>41416</c:v>
                </c:pt>
                <c:pt idx="369">
                  <c:v>41417</c:v>
                </c:pt>
                <c:pt idx="370">
                  <c:v>41418</c:v>
                </c:pt>
                <c:pt idx="371">
                  <c:v>41422</c:v>
                </c:pt>
                <c:pt idx="372">
                  <c:v>41423</c:v>
                </c:pt>
                <c:pt idx="373">
                  <c:v>41424</c:v>
                </c:pt>
                <c:pt idx="374">
                  <c:v>41425</c:v>
                </c:pt>
                <c:pt idx="375">
                  <c:v>41428</c:v>
                </c:pt>
                <c:pt idx="376">
                  <c:v>41429</c:v>
                </c:pt>
                <c:pt idx="377">
                  <c:v>41430</c:v>
                </c:pt>
                <c:pt idx="378">
                  <c:v>41431</c:v>
                </c:pt>
                <c:pt idx="379">
                  <c:v>41432</c:v>
                </c:pt>
                <c:pt idx="380">
                  <c:v>41435</c:v>
                </c:pt>
                <c:pt idx="381">
                  <c:v>41436</c:v>
                </c:pt>
                <c:pt idx="382">
                  <c:v>41437</c:v>
                </c:pt>
                <c:pt idx="383">
                  <c:v>41438</c:v>
                </c:pt>
                <c:pt idx="384">
                  <c:v>41439</c:v>
                </c:pt>
                <c:pt idx="385">
                  <c:v>41442</c:v>
                </c:pt>
                <c:pt idx="386">
                  <c:v>41443</c:v>
                </c:pt>
                <c:pt idx="387">
                  <c:v>41444</c:v>
                </c:pt>
                <c:pt idx="388">
                  <c:v>41445</c:v>
                </c:pt>
                <c:pt idx="389">
                  <c:v>41446</c:v>
                </c:pt>
                <c:pt idx="390">
                  <c:v>41449</c:v>
                </c:pt>
                <c:pt idx="391">
                  <c:v>41450</c:v>
                </c:pt>
                <c:pt idx="392">
                  <c:v>41451</c:v>
                </c:pt>
                <c:pt idx="393">
                  <c:v>41452</c:v>
                </c:pt>
                <c:pt idx="394">
                  <c:v>41453</c:v>
                </c:pt>
                <c:pt idx="395">
                  <c:v>41456</c:v>
                </c:pt>
                <c:pt idx="396">
                  <c:v>41457</c:v>
                </c:pt>
                <c:pt idx="397">
                  <c:v>41458</c:v>
                </c:pt>
                <c:pt idx="398">
                  <c:v>41460</c:v>
                </c:pt>
                <c:pt idx="399">
                  <c:v>41463</c:v>
                </c:pt>
                <c:pt idx="400">
                  <c:v>41464</c:v>
                </c:pt>
                <c:pt idx="401">
                  <c:v>41465</c:v>
                </c:pt>
                <c:pt idx="402">
                  <c:v>41466</c:v>
                </c:pt>
                <c:pt idx="403">
                  <c:v>41467</c:v>
                </c:pt>
                <c:pt idx="404">
                  <c:v>41470</c:v>
                </c:pt>
                <c:pt idx="405">
                  <c:v>41471</c:v>
                </c:pt>
                <c:pt idx="406">
                  <c:v>41472</c:v>
                </c:pt>
                <c:pt idx="407">
                  <c:v>41473</c:v>
                </c:pt>
                <c:pt idx="408">
                  <c:v>41474</c:v>
                </c:pt>
                <c:pt idx="409">
                  <c:v>41477</c:v>
                </c:pt>
                <c:pt idx="410">
                  <c:v>41478</c:v>
                </c:pt>
                <c:pt idx="411">
                  <c:v>41479</c:v>
                </c:pt>
                <c:pt idx="412">
                  <c:v>41480</c:v>
                </c:pt>
                <c:pt idx="413">
                  <c:v>41481</c:v>
                </c:pt>
                <c:pt idx="414">
                  <c:v>41484</c:v>
                </c:pt>
                <c:pt idx="415">
                  <c:v>41485</c:v>
                </c:pt>
                <c:pt idx="416">
                  <c:v>41486</c:v>
                </c:pt>
                <c:pt idx="417">
                  <c:v>41487</c:v>
                </c:pt>
                <c:pt idx="418">
                  <c:v>41488</c:v>
                </c:pt>
                <c:pt idx="419">
                  <c:v>41491</c:v>
                </c:pt>
                <c:pt idx="420">
                  <c:v>41492</c:v>
                </c:pt>
                <c:pt idx="421">
                  <c:v>41493</c:v>
                </c:pt>
                <c:pt idx="422">
                  <c:v>41494</c:v>
                </c:pt>
                <c:pt idx="423">
                  <c:v>41495</c:v>
                </c:pt>
                <c:pt idx="424">
                  <c:v>41498</c:v>
                </c:pt>
                <c:pt idx="425">
                  <c:v>41499</c:v>
                </c:pt>
                <c:pt idx="426">
                  <c:v>41500</c:v>
                </c:pt>
                <c:pt idx="427">
                  <c:v>41501</c:v>
                </c:pt>
                <c:pt idx="428">
                  <c:v>41502</c:v>
                </c:pt>
                <c:pt idx="429">
                  <c:v>41505</c:v>
                </c:pt>
                <c:pt idx="430">
                  <c:v>41506</c:v>
                </c:pt>
                <c:pt idx="431">
                  <c:v>41507</c:v>
                </c:pt>
                <c:pt idx="432">
                  <c:v>41508</c:v>
                </c:pt>
                <c:pt idx="433">
                  <c:v>41509</c:v>
                </c:pt>
                <c:pt idx="434">
                  <c:v>41512</c:v>
                </c:pt>
                <c:pt idx="435">
                  <c:v>41513</c:v>
                </c:pt>
                <c:pt idx="436">
                  <c:v>41514</c:v>
                </c:pt>
                <c:pt idx="437">
                  <c:v>41515</c:v>
                </c:pt>
                <c:pt idx="438">
                  <c:v>41516</c:v>
                </c:pt>
                <c:pt idx="439">
                  <c:v>41520</c:v>
                </c:pt>
                <c:pt idx="440">
                  <c:v>41521</c:v>
                </c:pt>
                <c:pt idx="441">
                  <c:v>41522</c:v>
                </c:pt>
                <c:pt idx="442">
                  <c:v>41523</c:v>
                </c:pt>
                <c:pt idx="443">
                  <c:v>41526</c:v>
                </c:pt>
                <c:pt idx="444">
                  <c:v>41527</c:v>
                </c:pt>
                <c:pt idx="445">
                  <c:v>41528</c:v>
                </c:pt>
                <c:pt idx="446">
                  <c:v>41529</c:v>
                </c:pt>
                <c:pt idx="447">
                  <c:v>41530</c:v>
                </c:pt>
                <c:pt idx="448">
                  <c:v>41533</c:v>
                </c:pt>
                <c:pt idx="449">
                  <c:v>41534</c:v>
                </c:pt>
                <c:pt idx="450">
                  <c:v>41535</c:v>
                </c:pt>
                <c:pt idx="451">
                  <c:v>41536</c:v>
                </c:pt>
                <c:pt idx="452">
                  <c:v>41537</c:v>
                </c:pt>
                <c:pt idx="453">
                  <c:v>41540</c:v>
                </c:pt>
                <c:pt idx="454">
                  <c:v>41541</c:v>
                </c:pt>
                <c:pt idx="455">
                  <c:v>41542</c:v>
                </c:pt>
                <c:pt idx="456">
                  <c:v>41543</c:v>
                </c:pt>
                <c:pt idx="457">
                  <c:v>41544</c:v>
                </c:pt>
                <c:pt idx="458">
                  <c:v>41547</c:v>
                </c:pt>
                <c:pt idx="459">
                  <c:v>41548</c:v>
                </c:pt>
                <c:pt idx="460">
                  <c:v>41549</c:v>
                </c:pt>
                <c:pt idx="461">
                  <c:v>41550</c:v>
                </c:pt>
                <c:pt idx="462">
                  <c:v>41551</c:v>
                </c:pt>
                <c:pt idx="463">
                  <c:v>41554</c:v>
                </c:pt>
                <c:pt idx="464">
                  <c:v>41555</c:v>
                </c:pt>
                <c:pt idx="465">
                  <c:v>41556</c:v>
                </c:pt>
                <c:pt idx="466">
                  <c:v>41557</c:v>
                </c:pt>
                <c:pt idx="467">
                  <c:v>41558</c:v>
                </c:pt>
                <c:pt idx="468">
                  <c:v>41561</c:v>
                </c:pt>
                <c:pt idx="469">
                  <c:v>41562</c:v>
                </c:pt>
                <c:pt idx="470">
                  <c:v>41563</c:v>
                </c:pt>
                <c:pt idx="471">
                  <c:v>41564</c:v>
                </c:pt>
                <c:pt idx="472">
                  <c:v>41565</c:v>
                </c:pt>
                <c:pt idx="473">
                  <c:v>41568</c:v>
                </c:pt>
                <c:pt idx="474">
                  <c:v>41569</c:v>
                </c:pt>
                <c:pt idx="475">
                  <c:v>41570</c:v>
                </c:pt>
                <c:pt idx="476">
                  <c:v>41571</c:v>
                </c:pt>
                <c:pt idx="477">
                  <c:v>41572</c:v>
                </c:pt>
                <c:pt idx="478">
                  <c:v>41575</c:v>
                </c:pt>
                <c:pt idx="479">
                  <c:v>41576</c:v>
                </c:pt>
                <c:pt idx="480">
                  <c:v>41577</c:v>
                </c:pt>
                <c:pt idx="481">
                  <c:v>41578</c:v>
                </c:pt>
                <c:pt idx="482">
                  <c:v>41579</c:v>
                </c:pt>
                <c:pt idx="483">
                  <c:v>41582</c:v>
                </c:pt>
                <c:pt idx="484">
                  <c:v>41583</c:v>
                </c:pt>
                <c:pt idx="485">
                  <c:v>41584</c:v>
                </c:pt>
                <c:pt idx="486">
                  <c:v>41585</c:v>
                </c:pt>
                <c:pt idx="487">
                  <c:v>41586</c:v>
                </c:pt>
                <c:pt idx="488">
                  <c:v>41589</c:v>
                </c:pt>
                <c:pt idx="489">
                  <c:v>41590</c:v>
                </c:pt>
                <c:pt idx="490">
                  <c:v>41591</c:v>
                </c:pt>
                <c:pt idx="491">
                  <c:v>41592</c:v>
                </c:pt>
                <c:pt idx="492">
                  <c:v>41593</c:v>
                </c:pt>
                <c:pt idx="493">
                  <c:v>41596</c:v>
                </c:pt>
                <c:pt idx="494">
                  <c:v>41597</c:v>
                </c:pt>
                <c:pt idx="495">
                  <c:v>41598</c:v>
                </c:pt>
                <c:pt idx="496">
                  <c:v>41599</c:v>
                </c:pt>
                <c:pt idx="497">
                  <c:v>41600</c:v>
                </c:pt>
                <c:pt idx="498">
                  <c:v>41603</c:v>
                </c:pt>
                <c:pt idx="499">
                  <c:v>41604</c:v>
                </c:pt>
                <c:pt idx="500">
                  <c:v>41605</c:v>
                </c:pt>
                <c:pt idx="501">
                  <c:v>41607</c:v>
                </c:pt>
                <c:pt idx="502">
                  <c:v>41610</c:v>
                </c:pt>
                <c:pt idx="503">
                  <c:v>41611</c:v>
                </c:pt>
                <c:pt idx="504">
                  <c:v>41612</c:v>
                </c:pt>
                <c:pt idx="505">
                  <c:v>41613</c:v>
                </c:pt>
                <c:pt idx="506">
                  <c:v>41614</c:v>
                </c:pt>
                <c:pt idx="507">
                  <c:v>41617</c:v>
                </c:pt>
                <c:pt idx="508">
                  <c:v>41618</c:v>
                </c:pt>
                <c:pt idx="509">
                  <c:v>41619</c:v>
                </c:pt>
                <c:pt idx="510">
                  <c:v>41620</c:v>
                </c:pt>
                <c:pt idx="511">
                  <c:v>41621</c:v>
                </c:pt>
                <c:pt idx="512">
                  <c:v>41624</c:v>
                </c:pt>
                <c:pt idx="513">
                  <c:v>41625</c:v>
                </c:pt>
                <c:pt idx="514">
                  <c:v>41626</c:v>
                </c:pt>
                <c:pt idx="515">
                  <c:v>41627</c:v>
                </c:pt>
                <c:pt idx="516">
                  <c:v>41628</c:v>
                </c:pt>
                <c:pt idx="517">
                  <c:v>41631</c:v>
                </c:pt>
                <c:pt idx="518">
                  <c:v>41632</c:v>
                </c:pt>
                <c:pt idx="519">
                  <c:v>41634</c:v>
                </c:pt>
                <c:pt idx="520">
                  <c:v>41635</c:v>
                </c:pt>
                <c:pt idx="521">
                  <c:v>41638</c:v>
                </c:pt>
                <c:pt idx="522">
                  <c:v>41639</c:v>
                </c:pt>
                <c:pt idx="523">
                  <c:v>41641</c:v>
                </c:pt>
                <c:pt idx="524">
                  <c:v>41642</c:v>
                </c:pt>
                <c:pt idx="525">
                  <c:v>41645</c:v>
                </c:pt>
                <c:pt idx="526">
                  <c:v>41646</c:v>
                </c:pt>
                <c:pt idx="527">
                  <c:v>41647</c:v>
                </c:pt>
                <c:pt idx="528">
                  <c:v>41648</c:v>
                </c:pt>
                <c:pt idx="529">
                  <c:v>41649</c:v>
                </c:pt>
                <c:pt idx="530">
                  <c:v>41652</c:v>
                </c:pt>
                <c:pt idx="531">
                  <c:v>41653</c:v>
                </c:pt>
                <c:pt idx="532">
                  <c:v>41654</c:v>
                </c:pt>
                <c:pt idx="533">
                  <c:v>41655</c:v>
                </c:pt>
                <c:pt idx="534">
                  <c:v>41656</c:v>
                </c:pt>
                <c:pt idx="535">
                  <c:v>41660</c:v>
                </c:pt>
                <c:pt idx="536">
                  <c:v>41661</c:v>
                </c:pt>
                <c:pt idx="537">
                  <c:v>41662</c:v>
                </c:pt>
                <c:pt idx="538">
                  <c:v>41663</c:v>
                </c:pt>
                <c:pt idx="539">
                  <c:v>41666</c:v>
                </c:pt>
                <c:pt idx="540">
                  <c:v>41667</c:v>
                </c:pt>
                <c:pt idx="541">
                  <c:v>41668</c:v>
                </c:pt>
                <c:pt idx="542">
                  <c:v>41669</c:v>
                </c:pt>
                <c:pt idx="543">
                  <c:v>41670</c:v>
                </c:pt>
                <c:pt idx="544">
                  <c:v>41673</c:v>
                </c:pt>
                <c:pt idx="545">
                  <c:v>41674</c:v>
                </c:pt>
                <c:pt idx="546">
                  <c:v>41675</c:v>
                </c:pt>
                <c:pt idx="547">
                  <c:v>41676</c:v>
                </c:pt>
                <c:pt idx="548">
                  <c:v>41677</c:v>
                </c:pt>
                <c:pt idx="549">
                  <c:v>41680</c:v>
                </c:pt>
                <c:pt idx="550">
                  <c:v>41681</c:v>
                </c:pt>
                <c:pt idx="551">
                  <c:v>41682</c:v>
                </c:pt>
                <c:pt idx="552">
                  <c:v>41683</c:v>
                </c:pt>
                <c:pt idx="553">
                  <c:v>41684</c:v>
                </c:pt>
                <c:pt idx="554">
                  <c:v>41688</c:v>
                </c:pt>
                <c:pt idx="555">
                  <c:v>41689</c:v>
                </c:pt>
                <c:pt idx="556">
                  <c:v>41690</c:v>
                </c:pt>
                <c:pt idx="557">
                  <c:v>41691</c:v>
                </c:pt>
                <c:pt idx="558">
                  <c:v>41694</c:v>
                </c:pt>
                <c:pt idx="559">
                  <c:v>41695</c:v>
                </c:pt>
                <c:pt idx="560">
                  <c:v>41696</c:v>
                </c:pt>
                <c:pt idx="561">
                  <c:v>41697</c:v>
                </c:pt>
                <c:pt idx="562">
                  <c:v>41698</c:v>
                </c:pt>
                <c:pt idx="563">
                  <c:v>41701</c:v>
                </c:pt>
                <c:pt idx="564">
                  <c:v>41702</c:v>
                </c:pt>
                <c:pt idx="565">
                  <c:v>41703</c:v>
                </c:pt>
                <c:pt idx="566">
                  <c:v>41704</c:v>
                </c:pt>
                <c:pt idx="567">
                  <c:v>41705</c:v>
                </c:pt>
                <c:pt idx="568">
                  <c:v>41708</c:v>
                </c:pt>
                <c:pt idx="569">
                  <c:v>41709</c:v>
                </c:pt>
                <c:pt idx="570">
                  <c:v>41710</c:v>
                </c:pt>
                <c:pt idx="571">
                  <c:v>41711</c:v>
                </c:pt>
                <c:pt idx="572">
                  <c:v>41712</c:v>
                </c:pt>
                <c:pt idx="573">
                  <c:v>41715</c:v>
                </c:pt>
                <c:pt idx="574">
                  <c:v>41716</c:v>
                </c:pt>
                <c:pt idx="575">
                  <c:v>41717</c:v>
                </c:pt>
                <c:pt idx="576">
                  <c:v>41718</c:v>
                </c:pt>
                <c:pt idx="577">
                  <c:v>41719</c:v>
                </c:pt>
                <c:pt idx="578">
                  <c:v>41722</c:v>
                </c:pt>
                <c:pt idx="579">
                  <c:v>41723</c:v>
                </c:pt>
                <c:pt idx="580">
                  <c:v>41724</c:v>
                </c:pt>
                <c:pt idx="581">
                  <c:v>41725</c:v>
                </c:pt>
                <c:pt idx="582">
                  <c:v>41726</c:v>
                </c:pt>
                <c:pt idx="583">
                  <c:v>41729</c:v>
                </c:pt>
                <c:pt idx="584">
                  <c:v>41730</c:v>
                </c:pt>
                <c:pt idx="585">
                  <c:v>41731</c:v>
                </c:pt>
                <c:pt idx="586">
                  <c:v>41732</c:v>
                </c:pt>
                <c:pt idx="587">
                  <c:v>41733</c:v>
                </c:pt>
                <c:pt idx="588">
                  <c:v>41736</c:v>
                </c:pt>
                <c:pt idx="589">
                  <c:v>41737</c:v>
                </c:pt>
                <c:pt idx="590">
                  <c:v>41738</c:v>
                </c:pt>
                <c:pt idx="591">
                  <c:v>41739</c:v>
                </c:pt>
                <c:pt idx="592">
                  <c:v>41740</c:v>
                </c:pt>
                <c:pt idx="593">
                  <c:v>41743</c:v>
                </c:pt>
                <c:pt idx="594">
                  <c:v>41744</c:v>
                </c:pt>
                <c:pt idx="595">
                  <c:v>41745</c:v>
                </c:pt>
                <c:pt idx="596">
                  <c:v>41746</c:v>
                </c:pt>
                <c:pt idx="597">
                  <c:v>41750</c:v>
                </c:pt>
                <c:pt idx="598">
                  <c:v>41751</c:v>
                </c:pt>
                <c:pt idx="599">
                  <c:v>41752</c:v>
                </c:pt>
                <c:pt idx="600">
                  <c:v>41753</c:v>
                </c:pt>
                <c:pt idx="601">
                  <c:v>41754</c:v>
                </c:pt>
                <c:pt idx="602">
                  <c:v>41757</c:v>
                </c:pt>
                <c:pt idx="603">
                  <c:v>41758</c:v>
                </c:pt>
                <c:pt idx="604">
                  <c:v>41759</c:v>
                </c:pt>
                <c:pt idx="605">
                  <c:v>41760</c:v>
                </c:pt>
                <c:pt idx="606">
                  <c:v>41761</c:v>
                </c:pt>
                <c:pt idx="607">
                  <c:v>41764</c:v>
                </c:pt>
                <c:pt idx="608">
                  <c:v>41765</c:v>
                </c:pt>
                <c:pt idx="609">
                  <c:v>41766</c:v>
                </c:pt>
                <c:pt idx="610">
                  <c:v>41767</c:v>
                </c:pt>
                <c:pt idx="611">
                  <c:v>41768</c:v>
                </c:pt>
                <c:pt idx="612">
                  <c:v>41771</c:v>
                </c:pt>
                <c:pt idx="613">
                  <c:v>41772</c:v>
                </c:pt>
                <c:pt idx="614">
                  <c:v>41773</c:v>
                </c:pt>
                <c:pt idx="615">
                  <c:v>41774</c:v>
                </c:pt>
                <c:pt idx="616">
                  <c:v>41775</c:v>
                </c:pt>
                <c:pt idx="617">
                  <c:v>41778</c:v>
                </c:pt>
                <c:pt idx="618">
                  <c:v>41779</c:v>
                </c:pt>
                <c:pt idx="619">
                  <c:v>41780</c:v>
                </c:pt>
                <c:pt idx="620">
                  <c:v>41781</c:v>
                </c:pt>
                <c:pt idx="621">
                  <c:v>41782</c:v>
                </c:pt>
                <c:pt idx="622">
                  <c:v>41786</c:v>
                </c:pt>
                <c:pt idx="623">
                  <c:v>41787</c:v>
                </c:pt>
                <c:pt idx="624">
                  <c:v>41788</c:v>
                </c:pt>
                <c:pt idx="625">
                  <c:v>41789</c:v>
                </c:pt>
                <c:pt idx="626">
                  <c:v>41792</c:v>
                </c:pt>
                <c:pt idx="627">
                  <c:v>41793</c:v>
                </c:pt>
                <c:pt idx="628">
                  <c:v>41794</c:v>
                </c:pt>
                <c:pt idx="629">
                  <c:v>41795</c:v>
                </c:pt>
                <c:pt idx="630">
                  <c:v>41796</c:v>
                </c:pt>
                <c:pt idx="631">
                  <c:v>41799</c:v>
                </c:pt>
                <c:pt idx="632">
                  <c:v>41800</c:v>
                </c:pt>
                <c:pt idx="633">
                  <c:v>41801</c:v>
                </c:pt>
                <c:pt idx="634">
                  <c:v>41802</c:v>
                </c:pt>
                <c:pt idx="635">
                  <c:v>41803</c:v>
                </c:pt>
                <c:pt idx="636">
                  <c:v>41806</c:v>
                </c:pt>
                <c:pt idx="637">
                  <c:v>41807</c:v>
                </c:pt>
                <c:pt idx="638">
                  <c:v>41808</c:v>
                </c:pt>
                <c:pt idx="639">
                  <c:v>41809</c:v>
                </c:pt>
                <c:pt idx="640">
                  <c:v>41810</c:v>
                </c:pt>
                <c:pt idx="641">
                  <c:v>41813</c:v>
                </c:pt>
                <c:pt idx="642">
                  <c:v>41814</c:v>
                </c:pt>
                <c:pt idx="643">
                  <c:v>41815</c:v>
                </c:pt>
                <c:pt idx="644">
                  <c:v>41816</c:v>
                </c:pt>
                <c:pt idx="645">
                  <c:v>41817</c:v>
                </c:pt>
                <c:pt idx="646">
                  <c:v>41820</c:v>
                </c:pt>
                <c:pt idx="647">
                  <c:v>41821</c:v>
                </c:pt>
                <c:pt idx="648">
                  <c:v>41822</c:v>
                </c:pt>
                <c:pt idx="649">
                  <c:v>41823</c:v>
                </c:pt>
                <c:pt idx="650">
                  <c:v>41827</c:v>
                </c:pt>
                <c:pt idx="651">
                  <c:v>41828</c:v>
                </c:pt>
                <c:pt idx="652">
                  <c:v>41829</c:v>
                </c:pt>
                <c:pt idx="653">
                  <c:v>41830</c:v>
                </c:pt>
                <c:pt idx="654">
                  <c:v>41831</c:v>
                </c:pt>
                <c:pt idx="655">
                  <c:v>41834</c:v>
                </c:pt>
                <c:pt idx="656">
                  <c:v>41835</c:v>
                </c:pt>
                <c:pt idx="657">
                  <c:v>41836</c:v>
                </c:pt>
                <c:pt idx="658">
                  <c:v>41837</c:v>
                </c:pt>
                <c:pt idx="659">
                  <c:v>41838</c:v>
                </c:pt>
                <c:pt idx="660">
                  <c:v>41841</c:v>
                </c:pt>
                <c:pt idx="661">
                  <c:v>41842</c:v>
                </c:pt>
                <c:pt idx="662">
                  <c:v>41843</c:v>
                </c:pt>
                <c:pt idx="663">
                  <c:v>41844</c:v>
                </c:pt>
                <c:pt idx="664">
                  <c:v>41845</c:v>
                </c:pt>
                <c:pt idx="665">
                  <c:v>41848</c:v>
                </c:pt>
                <c:pt idx="666">
                  <c:v>41849</c:v>
                </c:pt>
                <c:pt idx="667">
                  <c:v>41850</c:v>
                </c:pt>
                <c:pt idx="668">
                  <c:v>41851</c:v>
                </c:pt>
                <c:pt idx="669">
                  <c:v>41852</c:v>
                </c:pt>
                <c:pt idx="670">
                  <c:v>41855</c:v>
                </c:pt>
                <c:pt idx="671">
                  <c:v>41856</c:v>
                </c:pt>
                <c:pt idx="672">
                  <c:v>41857</c:v>
                </c:pt>
                <c:pt idx="673">
                  <c:v>41858</c:v>
                </c:pt>
                <c:pt idx="674">
                  <c:v>41859</c:v>
                </c:pt>
                <c:pt idx="675">
                  <c:v>41862</c:v>
                </c:pt>
                <c:pt idx="676">
                  <c:v>41863</c:v>
                </c:pt>
                <c:pt idx="677">
                  <c:v>41864</c:v>
                </c:pt>
                <c:pt idx="678">
                  <c:v>41865</c:v>
                </c:pt>
                <c:pt idx="679">
                  <c:v>41866</c:v>
                </c:pt>
                <c:pt idx="680">
                  <c:v>41869</c:v>
                </c:pt>
                <c:pt idx="681">
                  <c:v>41870</c:v>
                </c:pt>
                <c:pt idx="682">
                  <c:v>41871</c:v>
                </c:pt>
                <c:pt idx="683">
                  <c:v>41872</c:v>
                </c:pt>
                <c:pt idx="684">
                  <c:v>41873</c:v>
                </c:pt>
                <c:pt idx="685">
                  <c:v>41876</c:v>
                </c:pt>
                <c:pt idx="686">
                  <c:v>41877</c:v>
                </c:pt>
                <c:pt idx="687">
                  <c:v>41878</c:v>
                </c:pt>
                <c:pt idx="688">
                  <c:v>41879</c:v>
                </c:pt>
                <c:pt idx="689">
                  <c:v>41880</c:v>
                </c:pt>
                <c:pt idx="690">
                  <c:v>41884</c:v>
                </c:pt>
                <c:pt idx="691">
                  <c:v>41885</c:v>
                </c:pt>
                <c:pt idx="692">
                  <c:v>41886</c:v>
                </c:pt>
                <c:pt idx="693">
                  <c:v>41887</c:v>
                </c:pt>
                <c:pt idx="694">
                  <c:v>41890</c:v>
                </c:pt>
                <c:pt idx="695">
                  <c:v>41891</c:v>
                </c:pt>
                <c:pt idx="696">
                  <c:v>41892</c:v>
                </c:pt>
                <c:pt idx="697">
                  <c:v>41893</c:v>
                </c:pt>
                <c:pt idx="698">
                  <c:v>41894</c:v>
                </c:pt>
                <c:pt idx="699">
                  <c:v>41897</c:v>
                </c:pt>
                <c:pt idx="700">
                  <c:v>41898</c:v>
                </c:pt>
                <c:pt idx="701">
                  <c:v>41899</c:v>
                </c:pt>
                <c:pt idx="702">
                  <c:v>41900</c:v>
                </c:pt>
                <c:pt idx="703">
                  <c:v>41901</c:v>
                </c:pt>
                <c:pt idx="704">
                  <c:v>41904</c:v>
                </c:pt>
                <c:pt idx="705">
                  <c:v>41905</c:v>
                </c:pt>
                <c:pt idx="706">
                  <c:v>41906</c:v>
                </c:pt>
                <c:pt idx="707">
                  <c:v>41907</c:v>
                </c:pt>
                <c:pt idx="708">
                  <c:v>41908</c:v>
                </c:pt>
                <c:pt idx="709">
                  <c:v>41911</c:v>
                </c:pt>
                <c:pt idx="710">
                  <c:v>41912</c:v>
                </c:pt>
                <c:pt idx="711">
                  <c:v>41913</c:v>
                </c:pt>
                <c:pt idx="712">
                  <c:v>41914</c:v>
                </c:pt>
                <c:pt idx="713">
                  <c:v>41915</c:v>
                </c:pt>
                <c:pt idx="714">
                  <c:v>41918</c:v>
                </c:pt>
                <c:pt idx="715">
                  <c:v>41919</c:v>
                </c:pt>
                <c:pt idx="716">
                  <c:v>41920</c:v>
                </c:pt>
                <c:pt idx="717">
                  <c:v>41921</c:v>
                </c:pt>
                <c:pt idx="718">
                  <c:v>41922</c:v>
                </c:pt>
                <c:pt idx="719">
                  <c:v>41925</c:v>
                </c:pt>
                <c:pt idx="720">
                  <c:v>41926</c:v>
                </c:pt>
                <c:pt idx="721">
                  <c:v>41927</c:v>
                </c:pt>
                <c:pt idx="722">
                  <c:v>41928</c:v>
                </c:pt>
                <c:pt idx="723">
                  <c:v>41929</c:v>
                </c:pt>
                <c:pt idx="724">
                  <c:v>41932</c:v>
                </c:pt>
                <c:pt idx="725">
                  <c:v>41933</c:v>
                </c:pt>
                <c:pt idx="726">
                  <c:v>41934</c:v>
                </c:pt>
                <c:pt idx="727">
                  <c:v>41935</c:v>
                </c:pt>
                <c:pt idx="728">
                  <c:v>41936</c:v>
                </c:pt>
                <c:pt idx="729">
                  <c:v>41939</c:v>
                </c:pt>
                <c:pt idx="730">
                  <c:v>41940</c:v>
                </c:pt>
                <c:pt idx="731">
                  <c:v>41941</c:v>
                </c:pt>
                <c:pt idx="732">
                  <c:v>41942</c:v>
                </c:pt>
                <c:pt idx="733">
                  <c:v>41943</c:v>
                </c:pt>
                <c:pt idx="734">
                  <c:v>41946</c:v>
                </c:pt>
                <c:pt idx="735">
                  <c:v>41947</c:v>
                </c:pt>
                <c:pt idx="736">
                  <c:v>41948</c:v>
                </c:pt>
                <c:pt idx="737">
                  <c:v>41949</c:v>
                </c:pt>
                <c:pt idx="738">
                  <c:v>41950</c:v>
                </c:pt>
                <c:pt idx="739">
                  <c:v>41953</c:v>
                </c:pt>
                <c:pt idx="740">
                  <c:v>41954</c:v>
                </c:pt>
                <c:pt idx="741">
                  <c:v>41955</c:v>
                </c:pt>
                <c:pt idx="742">
                  <c:v>41956</c:v>
                </c:pt>
                <c:pt idx="743">
                  <c:v>41957</c:v>
                </c:pt>
                <c:pt idx="744">
                  <c:v>41960</c:v>
                </c:pt>
                <c:pt idx="745">
                  <c:v>41961</c:v>
                </c:pt>
                <c:pt idx="746">
                  <c:v>41962</c:v>
                </c:pt>
                <c:pt idx="747">
                  <c:v>41963</c:v>
                </c:pt>
                <c:pt idx="748">
                  <c:v>41964</c:v>
                </c:pt>
                <c:pt idx="749">
                  <c:v>41967</c:v>
                </c:pt>
                <c:pt idx="750">
                  <c:v>41968</c:v>
                </c:pt>
                <c:pt idx="751">
                  <c:v>41969</c:v>
                </c:pt>
                <c:pt idx="752">
                  <c:v>41971</c:v>
                </c:pt>
                <c:pt idx="753">
                  <c:v>41974</c:v>
                </c:pt>
                <c:pt idx="754">
                  <c:v>41975</c:v>
                </c:pt>
                <c:pt idx="755">
                  <c:v>41976</c:v>
                </c:pt>
                <c:pt idx="756">
                  <c:v>41977</c:v>
                </c:pt>
                <c:pt idx="757">
                  <c:v>41978</c:v>
                </c:pt>
                <c:pt idx="758">
                  <c:v>41981</c:v>
                </c:pt>
                <c:pt idx="759">
                  <c:v>41982</c:v>
                </c:pt>
                <c:pt idx="760">
                  <c:v>41983</c:v>
                </c:pt>
                <c:pt idx="761">
                  <c:v>41984</c:v>
                </c:pt>
                <c:pt idx="762">
                  <c:v>41985</c:v>
                </c:pt>
                <c:pt idx="763">
                  <c:v>41988</c:v>
                </c:pt>
                <c:pt idx="764">
                  <c:v>41989</c:v>
                </c:pt>
                <c:pt idx="765">
                  <c:v>41990</c:v>
                </c:pt>
                <c:pt idx="766">
                  <c:v>41991</c:v>
                </c:pt>
                <c:pt idx="767">
                  <c:v>41992</c:v>
                </c:pt>
                <c:pt idx="768">
                  <c:v>41995</c:v>
                </c:pt>
                <c:pt idx="769">
                  <c:v>41996</c:v>
                </c:pt>
                <c:pt idx="770">
                  <c:v>41997</c:v>
                </c:pt>
                <c:pt idx="771">
                  <c:v>41999</c:v>
                </c:pt>
                <c:pt idx="772">
                  <c:v>42002</c:v>
                </c:pt>
                <c:pt idx="773">
                  <c:v>42003</c:v>
                </c:pt>
                <c:pt idx="774">
                  <c:v>42004</c:v>
                </c:pt>
                <c:pt idx="775">
                  <c:v>42006</c:v>
                </c:pt>
                <c:pt idx="776">
                  <c:v>42009</c:v>
                </c:pt>
                <c:pt idx="777">
                  <c:v>42010</c:v>
                </c:pt>
                <c:pt idx="778">
                  <c:v>42011</c:v>
                </c:pt>
                <c:pt idx="779">
                  <c:v>42012</c:v>
                </c:pt>
                <c:pt idx="780">
                  <c:v>42013</c:v>
                </c:pt>
                <c:pt idx="781">
                  <c:v>42016</c:v>
                </c:pt>
                <c:pt idx="782">
                  <c:v>42017</c:v>
                </c:pt>
                <c:pt idx="783">
                  <c:v>42018</c:v>
                </c:pt>
                <c:pt idx="784">
                  <c:v>42019</c:v>
                </c:pt>
                <c:pt idx="785">
                  <c:v>42020</c:v>
                </c:pt>
                <c:pt idx="786">
                  <c:v>42024</c:v>
                </c:pt>
                <c:pt idx="787">
                  <c:v>42025</c:v>
                </c:pt>
                <c:pt idx="788">
                  <c:v>42026</c:v>
                </c:pt>
                <c:pt idx="789">
                  <c:v>42027</c:v>
                </c:pt>
                <c:pt idx="790">
                  <c:v>42030</c:v>
                </c:pt>
                <c:pt idx="791">
                  <c:v>42031</c:v>
                </c:pt>
                <c:pt idx="792">
                  <c:v>42032</c:v>
                </c:pt>
                <c:pt idx="793">
                  <c:v>42033</c:v>
                </c:pt>
                <c:pt idx="794">
                  <c:v>42034</c:v>
                </c:pt>
                <c:pt idx="795">
                  <c:v>42037</c:v>
                </c:pt>
                <c:pt idx="796">
                  <c:v>42038</c:v>
                </c:pt>
                <c:pt idx="797">
                  <c:v>42039</c:v>
                </c:pt>
                <c:pt idx="798">
                  <c:v>42040</c:v>
                </c:pt>
                <c:pt idx="799">
                  <c:v>42041</c:v>
                </c:pt>
                <c:pt idx="800">
                  <c:v>42044</c:v>
                </c:pt>
                <c:pt idx="801">
                  <c:v>42045</c:v>
                </c:pt>
                <c:pt idx="802">
                  <c:v>42046</c:v>
                </c:pt>
                <c:pt idx="803">
                  <c:v>42047</c:v>
                </c:pt>
                <c:pt idx="804">
                  <c:v>42048</c:v>
                </c:pt>
                <c:pt idx="805">
                  <c:v>42052</c:v>
                </c:pt>
                <c:pt idx="806">
                  <c:v>42053</c:v>
                </c:pt>
                <c:pt idx="807">
                  <c:v>42054</c:v>
                </c:pt>
                <c:pt idx="808">
                  <c:v>42055</c:v>
                </c:pt>
                <c:pt idx="809">
                  <c:v>42058</c:v>
                </c:pt>
                <c:pt idx="810">
                  <c:v>42059</c:v>
                </c:pt>
                <c:pt idx="811">
                  <c:v>42060</c:v>
                </c:pt>
                <c:pt idx="812">
                  <c:v>42061</c:v>
                </c:pt>
                <c:pt idx="813">
                  <c:v>42062</c:v>
                </c:pt>
                <c:pt idx="814">
                  <c:v>42065</c:v>
                </c:pt>
                <c:pt idx="815">
                  <c:v>42066</c:v>
                </c:pt>
                <c:pt idx="816">
                  <c:v>42067</c:v>
                </c:pt>
                <c:pt idx="817">
                  <c:v>42068</c:v>
                </c:pt>
                <c:pt idx="818">
                  <c:v>42069</c:v>
                </c:pt>
                <c:pt idx="819">
                  <c:v>42072</c:v>
                </c:pt>
                <c:pt idx="820">
                  <c:v>42073</c:v>
                </c:pt>
                <c:pt idx="821">
                  <c:v>42074</c:v>
                </c:pt>
                <c:pt idx="822">
                  <c:v>42075</c:v>
                </c:pt>
                <c:pt idx="823">
                  <c:v>42076</c:v>
                </c:pt>
                <c:pt idx="824">
                  <c:v>42079</c:v>
                </c:pt>
                <c:pt idx="825">
                  <c:v>42080</c:v>
                </c:pt>
                <c:pt idx="826">
                  <c:v>42081</c:v>
                </c:pt>
                <c:pt idx="827">
                  <c:v>42082</c:v>
                </c:pt>
                <c:pt idx="828">
                  <c:v>42083</c:v>
                </c:pt>
                <c:pt idx="829">
                  <c:v>42086</c:v>
                </c:pt>
                <c:pt idx="830">
                  <c:v>42087</c:v>
                </c:pt>
                <c:pt idx="831">
                  <c:v>42088</c:v>
                </c:pt>
                <c:pt idx="832">
                  <c:v>42089</c:v>
                </c:pt>
                <c:pt idx="833">
                  <c:v>42090</c:v>
                </c:pt>
                <c:pt idx="834">
                  <c:v>42093</c:v>
                </c:pt>
                <c:pt idx="835">
                  <c:v>42094</c:v>
                </c:pt>
                <c:pt idx="836">
                  <c:v>42095</c:v>
                </c:pt>
                <c:pt idx="837">
                  <c:v>42096</c:v>
                </c:pt>
                <c:pt idx="838">
                  <c:v>42100</c:v>
                </c:pt>
                <c:pt idx="839">
                  <c:v>42101</c:v>
                </c:pt>
                <c:pt idx="840">
                  <c:v>42102</c:v>
                </c:pt>
                <c:pt idx="841">
                  <c:v>42103</c:v>
                </c:pt>
                <c:pt idx="842">
                  <c:v>42104</c:v>
                </c:pt>
                <c:pt idx="843">
                  <c:v>42107</c:v>
                </c:pt>
                <c:pt idx="844">
                  <c:v>42108</c:v>
                </c:pt>
                <c:pt idx="845">
                  <c:v>42109</c:v>
                </c:pt>
                <c:pt idx="846">
                  <c:v>42110</c:v>
                </c:pt>
                <c:pt idx="847">
                  <c:v>42111</c:v>
                </c:pt>
                <c:pt idx="848">
                  <c:v>42114</c:v>
                </c:pt>
                <c:pt idx="849">
                  <c:v>42115</c:v>
                </c:pt>
                <c:pt idx="850">
                  <c:v>42116</c:v>
                </c:pt>
                <c:pt idx="851">
                  <c:v>42117</c:v>
                </c:pt>
                <c:pt idx="852">
                  <c:v>42118</c:v>
                </c:pt>
                <c:pt idx="853">
                  <c:v>42121</c:v>
                </c:pt>
                <c:pt idx="854">
                  <c:v>42122</c:v>
                </c:pt>
                <c:pt idx="855">
                  <c:v>42123</c:v>
                </c:pt>
                <c:pt idx="856">
                  <c:v>42124</c:v>
                </c:pt>
                <c:pt idx="857">
                  <c:v>42125</c:v>
                </c:pt>
                <c:pt idx="858">
                  <c:v>42128</c:v>
                </c:pt>
                <c:pt idx="859">
                  <c:v>42129</c:v>
                </c:pt>
                <c:pt idx="860">
                  <c:v>42130</c:v>
                </c:pt>
                <c:pt idx="861">
                  <c:v>42131</c:v>
                </c:pt>
                <c:pt idx="862">
                  <c:v>42132</c:v>
                </c:pt>
                <c:pt idx="863">
                  <c:v>42135</c:v>
                </c:pt>
                <c:pt idx="864">
                  <c:v>42136</c:v>
                </c:pt>
                <c:pt idx="865">
                  <c:v>42137</c:v>
                </c:pt>
                <c:pt idx="866">
                  <c:v>42138</c:v>
                </c:pt>
                <c:pt idx="867">
                  <c:v>42139</c:v>
                </c:pt>
                <c:pt idx="868">
                  <c:v>42142</c:v>
                </c:pt>
                <c:pt idx="869">
                  <c:v>42143</c:v>
                </c:pt>
                <c:pt idx="870">
                  <c:v>42144</c:v>
                </c:pt>
                <c:pt idx="871">
                  <c:v>42145</c:v>
                </c:pt>
                <c:pt idx="872">
                  <c:v>42146</c:v>
                </c:pt>
                <c:pt idx="873">
                  <c:v>42150</c:v>
                </c:pt>
                <c:pt idx="874">
                  <c:v>42151</c:v>
                </c:pt>
                <c:pt idx="875">
                  <c:v>42152</c:v>
                </c:pt>
                <c:pt idx="876">
                  <c:v>42153</c:v>
                </c:pt>
                <c:pt idx="877">
                  <c:v>42156</c:v>
                </c:pt>
                <c:pt idx="878">
                  <c:v>42157</c:v>
                </c:pt>
                <c:pt idx="879">
                  <c:v>42158</c:v>
                </c:pt>
                <c:pt idx="880">
                  <c:v>42159</c:v>
                </c:pt>
                <c:pt idx="881">
                  <c:v>42160</c:v>
                </c:pt>
                <c:pt idx="882">
                  <c:v>42163</c:v>
                </c:pt>
                <c:pt idx="883">
                  <c:v>42164</c:v>
                </c:pt>
                <c:pt idx="884">
                  <c:v>42165</c:v>
                </c:pt>
                <c:pt idx="885">
                  <c:v>42166</c:v>
                </c:pt>
                <c:pt idx="886">
                  <c:v>42167</c:v>
                </c:pt>
                <c:pt idx="887">
                  <c:v>42170</c:v>
                </c:pt>
                <c:pt idx="888">
                  <c:v>42171</c:v>
                </c:pt>
                <c:pt idx="889">
                  <c:v>42172</c:v>
                </c:pt>
                <c:pt idx="890">
                  <c:v>42173</c:v>
                </c:pt>
                <c:pt idx="891">
                  <c:v>42174</c:v>
                </c:pt>
                <c:pt idx="892">
                  <c:v>42177</c:v>
                </c:pt>
                <c:pt idx="893">
                  <c:v>42178</c:v>
                </c:pt>
                <c:pt idx="894">
                  <c:v>42179</c:v>
                </c:pt>
                <c:pt idx="895">
                  <c:v>42180</c:v>
                </c:pt>
                <c:pt idx="896">
                  <c:v>42181</c:v>
                </c:pt>
                <c:pt idx="897">
                  <c:v>42184</c:v>
                </c:pt>
                <c:pt idx="898">
                  <c:v>42185</c:v>
                </c:pt>
                <c:pt idx="899">
                  <c:v>42186</c:v>
                </c:pt>
                <c:pt idx="900">
                  <c:v>42187</c:v>
                </c:pt>
                <c:pt idx="901">
                  <c:v>42191</c:v>
                </c:pt>
                <c:pt idx="902">
                  <c:v>42192</c:v>
                </c:pt>
                <c:pt idx="903">
                  <c:v>42193</c:v>
                </c:pt>
                <c:pt idx="904">
                  <c:v>42194</c:v>
                </c:pt>
                <c:pt idx="905">
                  <c:v>42195</c:v>
                </c:pt>
                <c:pt idx="906">
                  <c:v>42198</c:v>
                </c:pt>
                <c:pt idx="907">
                  <c:v>42199</c:v>
                </c:pt>
                <c:pt idx="908">
                  <c:v>42200</c:v>
                </c:pt>
                <c:pt idx="909">
                  <c:v>42201</c:v>
                </c:pt>
                <c:pt idx="910">
                  <c:v>42202</c:v>
                </c:pt>
                <c:pt idx="911">
                  <c:v>42205</c:v>
                </c:pt>
                <c:pt idx="912">
                  <c:v>42206</c:v>
                </c:pt>
                <c:pt idx="913">
                  <c:v>42207</c:v>
                </c:pt>
                <c:pt idx="914">
                  <c:v>42208</c:v>
                </c:pt>
                <c:pt idx="915">
                  <c:v>42209</c:v>
                </c:pt>
                <c:pt idx="916">
                  <c:v>42212</c:v>
                </c:pt>
                <c:pt idx="917">
                  <c:v>42213</c:v>
                </c:pt>
                <c:pt idx="918">
                  <c:v>42214</c:v>
                </c:pt>
                <c:pt idx="919">
                  <c:v>42215</c:v>
                </c:pt>
                <c:pt idx="920">
                  <c:v>42216</c:v>
                </c:pt>
                <c:pt idx="921">
                  <c:v>42219</c:v>
                </c:pt>
                <c:pt idx="922">
                  <c:v>42220</c:v>
                </c:pt>
                <c:pt idx="923">
                  <c:v>42221</c:v>
                </c:pt>
                <c:pt idx="924">
                  <c:v>42222</c:v>
                </c:pt>
                <c:pt idx="925">
                  <c:v>42223</c:v>
                </c:pt>
                <c:pt idx="926">
                  <c:v>42226</c:v>
                </c:pt>
                <c:pt idx="927">
                  <c:v>42227</c:v>
                </c:pt>
                <c:pt idx="928">
                  <c:v>42228</c:v>
                </c:pt>
                <c:pt idx="929">
                  <c:v>42229</c:v>
                </c:pt>
                <c:pt idx="930">
                  <c:v>42230</c:v>
                </c:pt>
                <c:pt idx="931">
                  <c:v>42233</c:v>
                </c:pt>
                <c:pt idx="932">
                  <c:v>42234</c:v>
                </c:pt>
                <c:pt idx="933">
                  <c:v>42235</c:v>
                </c:pt>
                <c:pt idx="934">
                  <c:v>42236</c:v>
                </c:pt>
                <c:pt idx="935">
                  <c:v>42237</c:v>
                </c:pt>
                <c:pt idx="936">
                  <c:v>42240</c:v>
                </c:pt>
                <c:pt idx="937">
                  <c:v>42241</c:v>
                </c:pt>
                <c:pt idx="938">
                  <c:v>42242</c:v>
                </c:pt>
                <c:pt idx="939">
                  <c:v>42243</c:v>
                </c:pt>
                <c:pt idx="940">
                  <c:v>42244</c:v>
                </c:pt>
                <c:pt idx="941">
                  <c:v>42247</c:v>
                </c:pt>
                <c:pt idx="942">
                  <c:v>42248</c:v>
                </c:pt>
                <c:pt idx="943">
                  <c:v>42249</c:v>
                </c:pt>
                <c:pt idx="944">
                  <c:v>42250</c:v>
                </c:pt>
                <c:pt idx="945">
                  <c:v>42251</c:v>
                </c:pt>
                <c:pt idx="946">
                  <c:v>42255</c:v>
                </c:pt>
                <c:pt idx="947">
                  <c:v>42256</c:v>
                </c:pt>
                <c:pt idx="948">
                  <c:v>42257</c:v>
                </c:pt>
                <c:pt idx="949">
                  <c:v>42258</c:v>
                </c:pt>
                <c:pt idx="950">
                  <c:v>42261</c:v>
                </c:pt>
                <c:pt idx="951">
                  <c:v>42262</c:v>
                </c:pt>
                <c:pt idx="952">
                  <c:v>42263</c:v>
                </c:pt>
                <c:pt idx="953">
                  <c:v>42264</c:v>
                </c:pt>
                <c:pt idx="954">
                  <c:v>42265</c:v>
                </c:pt>
                <c:pt idx="955">
                  <c:v>42268</c:v>
                </c:pt>
                <c:pt idx="956">
                  <c:v>42269</c:v>
                </c:pt>
                <c:pt idx="957">
                  <c:v>42270</c:v>
                </c:pt>
                <c:pt idx="958">
                  <c:v>42271</c:v>
                </c:pt>
                <c:pt idx="959">
                  <c:v>42272</c:v>
                </c:pt>
                <c:pt idx="960">
                  <c:v>42275</c:v>
                </c:pt>
                <c:pt idx="961">
                  <c:v>42276</c:v>
                </c:pt>
                <c:pt idx="962">
                  <c:v>42277</c:v>
                </c:pt>
                <c:pt idx="963">
                  <c:v>42278</c:v>
                </c:pt>
                <c:pt idx="964">
                  <c:v>42279</c:v>
                </c:pt>
                <c:pt idx="965">
                  <c:v>42282</c:v>
                </c:pt>
                <c:pt idx="966">
                  <c:v>42283</c:v>
                </c:pt>
                <c:pt idx="967">
                  <c:v>42284</c:v>
                </c:pt>
                <c:pt idx="968">
                  <c:v>42285</c:v>
                </c:pt>
                <c:pt idx="969">
                  <c:v>42286</c:v>
                </c:pt>
                <c:pt idx="970">
                  <c:v>42289</c:v>
                </c:pt>
                <c:pt idx="971">
                  <c:v>42290</c:v>
                </c:pt>
                <c:pt idx="972">
                  <c:v>42291</c:v>
                </c:pt>
                <c:pt idx="973">
                  <c:v>42292</c:v>
                </c:pt>
                <c:pt idx="974">
                  <c:v>42293</c:v>
                </c:pt>
                <c:pt idx="975">
                  <c:v>42296</c:v>
                </c:pt>
                <c:pt idx="976">
                  <c:v>42297</c:v>
                </c:pt>
                <c:pt idx="977">
                  <c:v>42298</c:v>
                </c:pt>
                <c:pt idx="978">
                  <c:v>42299</c:v>
                </c:pt>
                <c:pt idx="979">
                  <c:v>42300</c:v>
                </c:pt>
                <c:pt idx="980">
                  <c:v>42303</c:v>
                </c:pt>
                <c:pt idx="981">
                  <c:v>42304</c:v>
                </c:pt>
                <c:pt idx="982">
                  <c:v>42305</c:v>
                </c:pt>
                <c:pt idx="983">
                  <c:v>42306</c:v>
                </c:pt>
                <c:pt idx="984">
                  <c:v>42307</c:v>
                </c:pt>
                <c:pt idx="985">
                  <c:v>42310</c:v>
                </c:pt>
                <c:pt idx="986">
                  <c:v>42311</c:v>
                </c:pt>
                <c:pt idx="987">
                  <c:v>42312</c:v>
                </c:pt>
                <c:pt idx="988">
                  <c:v>42313</c:v>
                </c:pt>
                <c:pt idx="989">
                  <c:v>42314</c:v>
                </c:pt>
                <c:pt idx="990">
                  <c:v>42317</c:v>
                </c:pt>
                <c:pt idx="991">
                  <c:v>42318</c:v>
                </c:pt>
                <c:pt idx="992">
                  <c:v>42319</c:v>
                </c:pt>
                <c:pt idx="993">
                  <c:v>42320</c:v>
                </c:pt>
                <c:pt idx="994">
                  <c:v>42321</c:v>
                </c:pt>
                <c:pt idx="995">
                  <c:v>42324</c:v>
                </c:pt>
                <c:pt idx="996">
                  <c:v>42325</c:v>
                </c:pt>
                <c:pt idx="997">
                  <c:v>42326</c:v>
                </c:pt>
                <c:pt idx="998">
                  <c:v>42327</c:v>
                </c:pt>
                <c:pt idx="999">
                  <c:v>42328</c:v>
                </c:pt>
                <c:pt idx="1000">
                  <c:v>42331</c:v>
                </c:pt>
                <c:pt idx="1001">
                  <c:v>42332</c:v>
                </c:pt>
                <c:pt idx="1002">
                  <c:v>42333</c:v>
                </c:pt>
                <c:pt idx="1003">
                  <c:v>42335</c:v>
                </c:pt>
                <c:pt idx="1004">
                  <c:v>42338</c:v>
                </c:pt>
                <c:pt idx="1005">
                  <c:v>42339</c:v>
                </c:pt>
                <c:pt idx="1006">
                  <c:v>42340</c:v>
                </c:pt>
                <c:pt idx="1007">
                  <c:v>42341</c:v>
                </c:pt>
                <c:pt idx="1008">
                  <c:v>42342</c:v>
                </c:pt>
                <c:pt idx="1009">
                  <c:v>42345</c:v>
                </c:pt>
                <c:pt idx="1010">
                  <c:v>42346</c:v>
                </c:pt>
                <c:pt idx="1011">
                  <c:v>42347</c:v>
                </c:pt>
                <c:pt idx="1012">
                  <c:v>42348</c:v>
                </c:pt>
                <c:pt idx="1013">
                  <c:v>42349</c:v>
                </c:pt>
                <c:pt idx="1014">
                  <c:v>42352</c:v>
                </c:pt>
                <c:pt idx="1015">
                  <c:v>42353</c:v>
                </c:pt>
                <c:pt idx="1016">
                  <c:v>42354</c:v>
                </c:pt>
                <c:pt idx="1017">
                  <c:v>42355</c:v>
                </c:pt>
                <c:pt idx="1018">
                  <c:v>42356</c:v>
                </c:pt>
                <c:pt idx="1019">
                  <c:v>42359</c:v>
                </c:pt>
                <c:pt idx="1020">
                  <c:v>42360</c:v>
                </c:pt>
                <c:pt idx="1021">
                  <c:v>42361</c:v>
                </c:pt>
                <c:pt idx="1022">
                  <c:v>42362</c:v>
                </c:pt>
                <c:pt idx="1023">
                  <c:v>42366</c:v>
                </c:pt>
                <c:pt idx="1024">
                  <c:v>42367</c:v>
                </c:pt>
                <c:pt idx="1025">
                  <c:v>42368</c:v>
                </c:pt>
                <c:pt idx="1026">
                  <c:v>42369</c:v>
                </c:pt>
                <c:pt idx="1027">
                  <c:v>42373</c:v>
                </c:pt>
                <c:pt idx="1028">
                  <c:v>42374</c:v>
                </c:pt>
                <c:pt idx="1029">
                  <c:v>42375</c:v>
                </c:pt>
                <c:pt idx="1030">
                  <c:v>42376</c:v>
                </c:pt>
                <c:pt idx="1031">
                  <c:v>42377</c:v>
                </c:pt>
                <c:pt idx="1032">
                  <c:v>42380</c:v>
                </c:pt>
                <c:pt idx="1033">
                  <c:v>42381</c:v>
                </c:pt>
                <c:pt idx="1034">
                  <c:v>42382</c:v>
                </c:pt>
                <c:pt idx="1035">
                  <c:v>42383</c:v>
                </c:pt>
                <c:pt idx="1036">
                  <c:v>42384</c:v>
                </c:pt>
                <c:pt idx="1037">
                  <c:v>42388</c:v>
                </c:pt>
                <c:pt idx="1038">
                  <c:v>42389</c:v>
                </c:pt>
                <c:pt idx="1039">
                  <c:v>42390</c:v>
                </c:pt>
                <c:pt idx="1040">
                  <c:v>42391</c:v>
                </c:pt>
                <c:pt idx="1041">
                  <c:v>42394</c:v>
                </c:pt>
                <c:pt idx="1042">
                  <c:v>42395</c:v>
                </c:pt>
                <c:pt idx="1043">
                  <c:v>42396</c:v>
                </c:pt>
                <c:pt idx="1044">
                  <c:v>42397</c:v>
                </c:pt>
                <c:pt idx="1045">
                  <c:v>42398</c:v>
                </c:pt>
                <c:pt idx="1046">
                  <c:v>42401</c:v>
                </c:pt>
                <c:pt idx="1047">
                  <c:v>42402</c:v>
                </c:pt>
                <c:pt idx="1048">
                  <c:v>42403</c:v>
                </c:pt>
                <c:pt idx="1049">
                  <c:v>42404</c:v>
                </c:pt>
                <c:pt idx="1050">
                  <c:v>42405</c:v>
                </c:pt>
                <c:pt idx="1051">
                  <c:v>42408</c:v>
                </c:pt>
                <c:pt idx="1052">
                  <c:v>42409</c:v>
                </c:pt>
                <c:pt idx="1053">
                  <c:v>42410</c:v>
                </c:pt>
                <c:pt idx="1054">
                  <c:v>42411</c:v>
                </c:pt>
                <c:pt idx="1055">
                  <c:v>42412</c:v>
                </c:pt>
                <c:pt idx="1056">
                  <c:v>42416</c:v>
                </c:pt>
                <c:pt idx="1057">
                  <c:v>42417</c:v>
                </c:pt>
                <c:pt idx="1058">
                  <c:v>42418</c:v>
                </c:pt>
                <c:pt idx="1059">
                  <c:v>42419</c:v>
                </c:pt>
                <c:pt idx="1060">
                  <c:v>42422</c:v>
                </c:pt>
                <c:pt idx="1061">
                  <c:v>42423</c:v>
                </c:pt>
                <c:pt idx="1062">
                  <c:v>42424</c:v>
                </c:pt>
                <c:pt idx="1063">
                  <c:v>42425</c:v>
                </c:pt>
                <c:pt idx="1064">
                  <c:v>42426</c:v>
                </c:pt>
                <c:pt idx="1065">
                  <c:v>42429</c:v>
                </c:pt>
                <c:pt idx="1066">
                  <c:v>42430</c:v>
                </c:pt>
                <c:pt idx="1067">
                  <c:v>42431</c:v>
                </c:pt>
                <c:pt idx="1068">
                  <c:v>42432</c:v>
                </c:pt>
                <c:pt idx="1069">
                  <c:v>42433</c:v>
                </c:pt>
                <c:pt idx="1070">
                  <c:v>42436</c:v>
                </c:pt>
                <c:pt idx="1071">
                  <c:v>42437</c:v>
                </c:pt>
                <c:pt idx="1072">
                  <c:v>42438</c:v>
                </c:pt>
                <c:pt idx="1073">
                  <c:v>42439</c:v>
                </c:pt>
                <c:pt idx="1074">
                  <c:v>42440</c:v>
                </c:pt>
                <c:pt idx="1075">
                  <c:v>42443</c:v>
                </c:pt>
                <c:pt idx="1076">
                  <c:v>42444</c:v>
                </c:pt>
                <c:pt idx="1077">
                  <c:v>42445</c:v>
                </c:pt>
                <c:pt idx="1078">
                  <c:v>42446</c:v>
                </c:pt>
                <c:pt idx="1079">
                  <c:v>42447</c:v>
                </c:pt>
                <c:pt idx="1080">
                  <c:v>42450</c:v>
                </c:pt>
                <c:pt idx="1081">
                  <c:v>42451</c:v>
                </c:pt>
                <c:pt idx="1082">
                  <c:v>42452</c:v>
                </c:pt>
                <c:pt idx="1083">
                  <c:v>42453</c:v>
                </c:pt>
                <c:pt idx="1084">
                  <c:v>42457</c:v>
                </c:pt>
                <c:pt idx="1085">
                  <c:v>42458</c:v>
                </c:pt>
                <c:pt idx="1086">
                  <c:v>42459</c:v>
                </c:pt>
                <c:pt idx="1087">
                  <c:v>42460</c:v>
                </c:pt>
                <c:pt idx="1088">
                  <c:v>42461</c:v>
                </c:pt>
                <c:pt idx="1089">
                  <c:v>42464</c:v>
                </c:pt>
                <c:pt idx="1090">
                  <c:v>42465</c:v>
                </c:pt>
                <c:pt idx="1091">
                  <c:v>42466</c:v>
                </c:pt>
                <c:pt idx="1092">
                  <c:v>42467</c:v>
                </c:pt>
                <c:pt idx="1093">
                  <c:v>42468</c:v>
                </c:pt>
                <c:pt idx="1094">
                  <c:v>42471</c:v>
                </c:pt>
                <c:pt idx="1095">
                  <c:v>42472</c:v>
                </c:pt>
                <c:pt idx="1096">
                  <c:v>42473</c:v>
                </c:pt>
                <c:pt idx="1097">
                  <c:v>42474</c:v>
                </c:pt>
                <c:pt idx="1098">
                  <c:v>42475</c:v>
                </c:pt>
                <c:pt idx="1099">
                  <c:v>42478</c:v>
                </c:pt>
                <c:pt idx="1100">
                  <c:v>42479</c:v>
                </c:pt>
                <c:pt idx="1101">
                  <c:v>42480</c:v>
                </c:pt>
                <c:pt idx="1102">
                  <c:v>42481</c:v>
                </c:pt>
                <c:pt idx="1103">
                  <c:v>42482</c:v>
                </c:pt>
                <c:pt idx="1104">
                  <c:v>42485</c:v>
                </c:pt>
                <c:pt idx="1105">
                  <c:v>42486</c:v>
                </c:pt>
                <c:pt idx="1106">
                  <c:v>42487</c:v>
                </c:pt>
                <c:pt idx="1107">
                  <c:v>42488</c:v>
                </c:pt>
                <c:pt idx="1108">
                  <c:v>42489</c:v>
                </c:pt>
                <c:pt idx="1109">
                  <c:v>42492</c:v>
                </c:pt>
                <c:pt idx="1110">
                  <c:v>42493</c:v>
                </c:pt>
                <c:pt idx="1111">
                  <c:v>42494</c:v>
                </c:pt>
                <c:pt idx="1112">
                  <c:v>42495</c:v>
                </c:pt>
                <c:pt idx="1113">
                  <c:v>42496</c:v>
                </c:pt>
                <c:pt idx="1114">
                  <c:v>42499</c:v>
                </c:pt>
                <c:pt idx="1115">
                  <c:v>42500</c:v>
                </c:pt>
                <c:pt idx="1116">
                  <c:v>42501</c:v>
                </c:pt>
                <c:pt idx="1117">
                  <c:v>42502</c:v>
                </c:pt>
                <c:pt idx="1118">
                  <c:v>42503</c:v>
                </c:pt>
                <c:pt idx="1119">
                  <c:v>42506</c:v>
                </c:pt>
                <c:pt idx="1120">
                  <c:v>42507</c:v>
                </c:pt>
                <c:pt idx="1121">
                  <c:v>42508</c:v>
                </c:pt>
                <c:pt idx="1122">
                  <c:v>42509</c:v>
                </c:pt>
                <c:pt idx="1123">
                  <c:v>42510</c:v>
                </c:pt>
                <c:pt idx="1124">
                  <c:v>42513</c:v>
                </c:pt>
                <c:pt idx="1125">
                  <c:v>42514</c:v>
                </c:pt>
                <c:pt idx="1126">
                  <c:v>42515</c:v>
                </c:pt>
                <c:pt idx="1127">
                  <c:v>42516</c:v>
                </c:pt>
                <c:pt idx="1128">
                  <c:v>42517</c:v>
                </c:pt>
                <c:pt idx="1129">
                  <c:v>42521</c:v>
                </c:pt>
                <c:pt idx="1130">
                  <c:v>42522</c:v>
                </c:pt>
                <c:pt idx="1131">
                  <c:v>42523</c:v>
                </c:pt>
                <c:pt idx="1132">
                  <c:v>42524</c:v>
                </c:pt>
                <c:pt idx="1133">
                  <c:v>42527</c:v>
                </c:pt>
                <c:pt idx="1134">
                  <c:v>42528</c:v>
                </c:pt>
                <c:pt idx="1135">
                  <c:v>42529</c:v>
                </c:pt>
                <c:pt idx="1136">
                  <c:v>42530</c:v>
                </c:pt>
                <c:pt idx="1137">
                  <c:v>42531</c:v>
                </c:pt>
                <c:pt idx="1138">
                  <c:v>42534</c:v>
                </c:pt>
                <c:pt idx="1139">
                  <c:v>42535</c:v>
                </c:pt>
                <c:pt idx="1140">
                  <c:v>42536</c:v>
                </c:pt>
                <c:pt idx="1141">
                  <c:v>42537</c:v>
                </c:pt>
                <c:pt idx="1142">
                  <c:v>42538</c:v>
                </c:pt>
                <c:pt idx="1143">
                  <c:v>42541</c:v>
                </c:pt>
                <c:pt idx="1144">
                  <c:v>42542</c:v>
                </c:pt>
                <c:pt idx="1145">
                  <c:v>42543</c:v>
                </c:pt>
                <c:pt idx="1146">
                  <c:v>42544</c:v>
                </c:pt>
                <c:pt idx="1147">
                  <c:v>42545</c:v>
                </c:pt>
                <c:pt idx="1148">
                  <c:v>42548</c:v>
                </c:pt>
                <c:pt idx="1149">
                  <c:v>42549</c:v>
                </c:pt>
                <c:pt idx="1150">
                  <c:v>42550</c:v>
                </c:pt>
                <c:pt idx="1151">
                  <c:v>42551</c:v>
                </c:pt>
                <c:pt idx="1152">
                  <c:v>42552</c:v>
                </c:pt>
                <c:pt idx="1153">
                  <c:v>42556</c:v>
                </c:pt>
                <c:pt idx="1154">
                  <c:v>42557</c:v>
                </c:pt>
                <c:pt idx="1155">
                  <c:v>42558</c:v>
                </c:pt>
                <c:pt idx="1156">
                  <c:v>42559</c:v>
                </c:pt>
                <c:pt idx="1157">
                  <c:v>42562</c:v>
                </c:pt>
                <c:pt idx="1158">
                  <c:v>42563</c:v>
                </c:pt>
                <c:pt idx="1159">
                  <c:v>42564</c:v>
                </c:pt>
                <c:pt idx="1160">
                  <c:v>42565</c:v>
                </c:pt>
                <c:pt idx="1161">
                  <c:v>42566</c:v>
                </c:pt>
                <c:pt idx="1162">
                  <c:v>42569</c:v>
                </c:pt>
                <c:pt idx="1163">
                  <c:v>42570</c:v>
                </c:pt>
                <c:pt idx="1164">
                  <c:v>42571</c:v>
                </c:pt>
                <c:pt idx="1165">
                  <c:v>42572</c:v>
                </c:pt>
                <c:pt idx="1166">
                  <c:v>42573</c:v>
                </c:pt>
                <c:pt idx="1167">
                  <c:v>42576</c:v>
                </c:pt>
                <c:pt idx="1168">
                  <c:v>42577</c:v>
                </c:pt>
                <c:pt idx="1169">
                  <c:v>42578</c:v>
                </c:pt>
                <c:pt idx="1170">
                  <c:v>42579</c:v>
                </c:pt>
                <c:pt idx="1171">
                  <c:v>42580</c:v>
                </c:pt>
                <c:pt idx="1172">
                  <c:v>42583</c:v>
                </c:pt>
                <c:pt idx="1173">
                  <c:v>42584</c:v>
                </c:pt>
                <c:pt idx="1174">
                  <c:v>42585</c:v>
                </c:pt>
                <c:pt idx="1175">
                  <c:v>42586</c:v>
                </c:pt>
                <c:pt idx="1176">
                  <c:v>42587</c:v>
                </c:pt>
                <c:pt idx="1177">
                  <c:v>42590</c:v>
                </c:pt>
                <c:pt idx="1178">
                  <c:v>42591</c:v>
                </c:pt>
                <c:pt idx="1179">
                  <c:v>42592</c:v>
                </c:pt>
                <c:pt idx="1180">
                  <c:v>42593</c:v>
                </c:pt>
                <c:pt idx="1181">
                  <c:v>42594</c:v>
                </c:pt>
                <c:pt idx="1182">
                  <c:v>42597</c:v>
                </c:pt>
                <c:pt idx="1183">
                  <c:v>42598</c:v>
                </c:pt>
                <c:pt idx="1184">
                  <c:v>42599</c:v>
                </c:pt>
                <c:pt idx="1185">
                  <c:v>42600</c:v>
                </c:pt>
                <c:pt idx="1186">
                  <c:v>42601</c:v>
                </c:pt>
                <c:pt idx="1187">
                  <c:v>42604</c:v>
                </c:pt>
                <c:pt idx="1188">
                  <c:v>42605</c:v>
                </c:pt>
                <c:pt idx="1189">
                  <c:v>42606</c:v>
                </c:pt>
                <c:pt idx="1190">
                  <c:v>42607</c:v>
                </c:pt>
                <c:pt idx="1191">
                  <c:v>42608</c:v>
                </c:pt>
                <c:pt idx="1192">
                  <c:v>42611</c:v>
                </c:pt>
                <c:pt idx="1193">
                  <c:v>42612</c:v>
                </c:pt>
                <c:pt idx="1194">
                  <c:v>42613</c:v>
                </c:pt>
                <c:pt idx="1195">
                  <c:v>42614</c:v>
                </c:pt>
                <c:pt idx="1196">
                  <c:v>42615</c:v>
                </c:pt>
                <c:pt idx="1197">
                  <c:v>42619</c:v>
                </c:pt>
                <c:pt idx="1198">
                  <c:v>42620</c:v>
                </c:pt>
                <c:pt idx="1199">
                  <c:v>42621</c:v>
                </c:pt>
                <c:pt idx="1200">
                  <c:v>42622</c:v>
                </c:pt>
                <c:pt idx="1201">
                  <c:v>42625</c:v>
                </c:pt>
                <c:pt idx="1202">
                  <c:v>42626</c:v>
                </c:pt>
                <c:pt idx="1203">
                  <c:v>42627</c:v>
                </c:pt>
                <c:pt idx="1204">
                  <c:v>42628</c:v>
                </c:pt>
                <c:pt idx="1205">
                  <c:v>42629</c:v>
                </c:pt>
                <c:pt idx="1206">
                  <c:v>42632</c:v>
                </c:pt>
                <c:pt idx="1207">
                  <c:v>42633</c:v>
                </c:pt>
                <c:pt idx="1208">
                  <c:v>42634</c:v>
                </c:pt>
                <c:pt idx="1209">
                  <c:v>42635</c:v>
                </c:pt>
                <c:pt idx="1210">
                  <c:v>42636</c:v>
                </c:pt>
                <c:pt idx="1211">
                  <c:v>42639</c:v>
                </c:pt>
                <c:pt idx="1212">
                  <c:v>42640</c:v>
                </c:pt>
                <c:pt idx="1213">
                  <c:v>42641</c:v>
                </c:pt>
                <c:pt idx="1214">
                  <c:v>42642</c:v>
                </c:pt>
                <c:pt idx="1215">
                  <c:v>42643</c:v>
                </c:pt>
                <c:pt idx="1216">
                  <c:v>42646</c:v>
                </c:pt>
                <c:pt idx="1217">
                  <c:v>42647</c:v>
                </c:pt>
                <c:pt idx="1218">
                  <c:v>42648</c:v>
                </c:pt>
                <c:pt idx="1219">
                  <c:v>42649</c:v>
                </c:pt>
                <c:pt idx="1220">
                  <c:v>42650</c:v>
                </c:pt>
                <c:pt idx="1221">
                  <c:v>42653</c:v>
                </c:pt>
                <c:pt idx="1222">
                  <c:v>42654</c:v>
                </c:pt>
                <c:pt idx="1223">
                  <c:v>42655</c:v>
                </c:pt>
                <c:pt idx="1224">
                  <c:v>42656</c:v>
                </c:pt>
                <c:pt idx="1225">
                  <c:v>42657</c:v>
                </c:pt>
                <c:pt idx="1226">
                  <c:v>42660</c:v>
                </c:pt>
                <c:pt idx="1227">
                  <c:v>42661</c:v>
                </c:pt>
                <c:pt idx="1228">
                  <c:v>42662</c:v>
                </c:pt>
                <c:pt idx="1229">
                  <c:v>42663</c:v>
                </c:pt>
                <c:pt idx="1230">
                  <c:v>42664</c:v>
                </c:pt>
                <c:pt idx="1231">
                  <c:v>42667</c:v>
                </c:pt>
                <c:pt idx="1232">
                  <c:v>42668</c:v>
                </c:pt>
                <c:pt idx="1233">
                  <c:v>42669</c:v>
                </c:pt>
                <c:pt idx="1234">
                  <c:v>42670</c:v>
                </c:pt>
                <c:pt idx="1235">
                  <c:v>42671</c:v>
                </c:pt>
                <c:pt idx="1236">
                  <c:v>42674</c:v>
                </c:pt>
                <c:pt idx="1237">
                  <c:v>42675</c:v>
                </c:pt>
                <c:pt idx="1238">
                  <c:v>42676</c:v>
                </c:pt>
                <c:pt idx="1239">
                  <c:v>42677</c:v>
                </c:pt>
                <c:pt idx="1240">
                  <c:v>42678</c:v>
                </c:pt>
                <c:pt idx="1241">
                  <c:v>42681</c:v>
                </c:pt>
                <c:pt idx="1242">
                  <c:v>42682</c:v>
                </c:pt>
                <c:pt idx="1243">
                  <c:v>42683</c:v>
                </c:pt>
                <c:pt idx="1244">
                  <c:v>42684</c:v>
                </c:pt>
                <c:pt idx="1245">
                  <c:v>42685</c:v>
                </c:pt>
                <c:pt idx="1246">
                  <c:v>42688</c:v>
                </c:pt>
                <c:pt idx="1247">
                  <c:v>42689</c:v>
                </c:pt>
                <c:pt idx="1248">
                  <c:v>42690</c:v>
                </c:pt>
                <c:pt idx="1249">
                  <c:v>42691</c:v>
                </c:pt>
                <c:pt idx="1250">
                  <c:v>42692</c:v>
                </c:pt>
                <c:pt idx="1251">
                  <c:v>42695</c:v>
                </c:pt>
                <c:pt idx="1252">
                  <c:v>42696</c:v>
                </c:pt>
                <c:pt idx="1253">
                  <c:v>42697</c:v>
                </c:pt>
                <c:pt idx="1254">
                  <c:v>42699</c:v>
                </c:pt>
                <c:pt idx="1255">
                  <c:v>42702</c:v>
                </c:pt>
                <c:pt idx="1256">
                  <c:v>42703</c:v>
                </c:pt>
                <c:pt idx="1257">
                  <c:v>42704</c:v>
                </c:pt>
                <c:pt idx="1258">
                  <c:v>42705</c:v>
                </c:pt>
                <c:pt idx="1259">
                  <c:v>42706</c:v>
                </c:pt>
                <c:pt idx="1260">
                  <c:v>42709</c:v>
                </c:pt>
                <c:pt idx="1261">
                  <c:v>42710</c:v>
                </c:pt>
                <c:pt idx="1262">
                  <c:v>42711</c:v>
                </c:pt>
                <c:pt idx="1263">
                  <c:v>42712</c:v>
                </c:pt>
                <c:pt idx="1264">
                  <c:v>42713</c:v>
                </c:pt>
                <c:pt idx="1265">
                  <c:v>42716</c:v>
                </c:pt>
                <c:pt idx="1266">
                  <c:v>42717</c:v>
                </c:pt>
                <c:pt idx="1267">
                  <c:v>42718</c:v>
                </c:pt>
                <c:pt idx="1268">
                  <c:v>42719</c:v>
                </c:pt>
                <c:pt idx="1269">
                  <c:v>42720</c:v>
                </c:pt>
                <c:pt idx="1270">
                  <c:v>42723</c:v>
                </c:pt>
                <c:pt idx="1271">
                  <c:v>42724</c:v>
                </c:pt>
                <c:pt idx="1272">
                  <c:v>42725</c:v>
                </c:pt>
                <c:pt idx="1273">
                  <c:v>42726</c:v>
                </c:pt>
                <c:pt idx="1274">
                  <c:v>42727</c:v>
                </c:pt>
                <c:pt idx="1275">
                  <c:v>42731</c:v>
                </c:pt>
                <c:pt idx="1276">
                  <c:v>42732</c:v>
                </c:pt>
                <c:pt idx="1277">
                  <c:v>42733</c:v>
                </c:pt>
                <c:pt idx="1278">
                  <c:v>42734</c:v>
                </c:pt>
                <c:pt idx="1279">
                  <c:v>42738</c:v>
                </c:pt>
                <c:pt idx="1280">
                  <c:v>42739</c:v>
                </c:pt>
                <c:pt idx="1281">
                  <c:v>42740</c:v>
                </c:pt>
                <c:pt idx="1282">
                  <c:v>42741</c:v>
                </c:pt>
                <c:pt idx="1283">
                  <c:v>42744</c:v>
                </c:pt>
                <c:pt idx="1284">
                  <c:v>42745</c:v>
                </c:pt>
                <c:pt idx="1285">
                  <c:v>42746</c:v>
                </c:pt>
                <c:pt idx="1286">
                  <c:v>42747</c:v>
                </c:pt>
                <c:pt idx="1287">
                  <c:v>42748</c:v>
                </c:pt>
                <c:pt idx="1288">
                  <c:v>42752</c:v>
                </c:pt>
                <c:pt idx="1289">
                  <c:v>42753</c:v>
                </c:pt>
                <c:pt idx="1290">
                  <c:v>42754</c:v>
                </c:pt>
                <c:pt idx="1291">
                  <c:v>42755</c:v>
                </c:pt>
                <c:pt idx="1292">
                  <c:v>42758</c:v>
                </c:pt>
                <c:pt idx="1293">
                  <c:v>42759</c:v>
                </c:pt>
                <c:pt idx="1294">
                  <c:v>42760</c:v>
                </c:pt>
                <c:pt idx="1295">
                  <c:v>42761</c:v>
                </c:pt>
                <c:pt idx="1296">
                  <c:v>42762</c:v>
                </c:pt>
                <c:pt idx="1297">
                  <c:v>42765</c:v>
                </c:pt>
                <c:pt idx="1298">
                  <c:v>42766</c:v>
                </c:pt>
                <c:pt idx="1299">
                  <c:v>42767</c:v>
                </c:pt>
                <c:pt idx="1300">
                  <c:v>42768</c:v>
                </c:pt>
                <c:pt idx="1301">
                  <c:v>42769</c:v>
                </c:pt>
                <c:pt idx="1302">
                  <c:v>42772</c:v>
                </c:pt>
                <c:pt idx="1303">
                  <c:v>42773</c:v>
                </c:pt>
                <c:pt idx="1304">
                  <c:v>42774</c:v>
                </c:pt>
                <c:pt idx="1305">
                  <c:v>42775</c:v>
                </c:pt>
                <c:pt idx="1306">
                  <c:v>42776</c:v>
                </c:pt>
                <c:pt idx="1307">
                  <c:v>42779</c:v>
                </c:pt>
                <c:pt idx="1308">
                  <c:v>42780</c:v>
                </c:pt>
                <c:pt idx="1309">
                  <c:v>42781</c:v>
                </c:pt>
                <c:pt idx="1310">
                  <c:v>42782</c:v>
                </c:pt>
                <c:pt idx="1311">
                  <c:v>42783</c:v>
                </c:pt>
                <c:pt idx="1312">
                  <c:v>42787</c:v>
                </c:pt>
                <c:pt idx="1313">
                  <c:v>42788</c:v>
                </c:pt>
                <c:pt idx="1314">
                  <c:v>42789</c:v>
                </c:pt>
                <c:pt idx="1315">
                  <c:v>42790</c:v>
                </c:pt>
                <c:pt idx="1316">
                  <c:v>42793</c:v>
                </c:pt>
                <c:pt idx="1317">
                  <c:v>42794</c:v>
                </c:pt>
                <c:pt idx="1318">
                  <c:v>42795</c:v>
                </c:pt>
                <c:pt idx="1319">
                  <c:v>42796</c:v>
                </c:pt>
                <c:pt idx="1320">
                  <c:v>42797</c:v>
                </c:pt>
                <c:pt idx="1321">
                  <c:v>42800</c:v>
                </c:pt>
                <c:pt idx="1322">
                  <c:v>42801</c:v>
                </c:pt>
                <c:pt idx="1323">
                  <c:v>42802</c:v>
                </c:pt>
                <c:pt idx="1324">
                  <c:v>42803</c:v>
                </c:pt>
                <c:pt idx="1325">
                  <c:v>42804</c:v>
                </c:pt>
                <c:pt idx="1326">
                  <c:v>42807</c:v>
                </c:pt>
                <c:pt idx="1327">
                  <c:v>42808</c:v>
                </c:pt>
                <c:pt idx="1328">
                  <c:v>42809</c:v>
                </c:pt>
                <c:pt idx="1329">
                  <c:v>42810</c:v>
                </c:pt>
                <c:pt idx="1330">
                  <c:v>42811</c:v>
                </c:pt>
                <c:pt idx="1331">
                  <c:v>42814</c:v>
                </c:pt>
                <c:pt idx="1332">
                  <c:v>42815</c:v>
                </c:pt>
                <c:pt idx="1333">
                  <c:v>42816</c:v>
                </c:pt>
                <c:pt idx="1334">
                  <c:v>42817</c:v>
                </c:pt>
                <c:pt idx="1335">
                  <c:v>42818</c:v>
                </c:pt>
                <c:pt idx="1336">
                  <c:v>42821</c:v>
                </c:pt>
                <c:pt idx="1337">
                  <c:v>42822</c:v>
                </c:pt>
                <c:pt idx="1338">
                  <c:v>42823</c:v>
                </c:pt>
                <c:pt idx="1339">
                  <c:v>42824</c:v>
                </c:pt>
                <c:pt idx="1340">
                  <c:v>42825</c:v>
                </c:pt>
                <c:pt idx="1341">
                  <c:v>42828</c:v>
                </c:pt>
                <c:pt idx="1342">
                  <c:v>42829</c:v>
                </c:pt>
                <c:pt idx="1343">
                  <c:v>42830</c:v>
                </c:pt>
                <c:pt idx="1344">
                  <c:v>42831</c:v>
                </c:pt>
                <c:pt idx="1345">
                  <c:v>42832</c:v>
                </c:pt>
                <c:pt idx="1346">
                  <c:v>42835</c:v>
                </c:pt>
                <c:pt idx="1347">
                  <c:v>42836</c:v>
                </c:pt>
                <c:pt idx="1348">
                  <c:v>42837</c:v>
                </c:pt>
                <c:pt idx="1349">
                  <c:v>42838</c:v>
                </c:pt>
                <c:pt idx="1350">
                  <c:v>42842</c:v>
                </c:pt>
                <c:pt idx="1351">
                  <c:v>42843</c:v>
                </c:pt>
                <c:pt idx="1352">
                  <c:v>42844</c:v>
                </c:pt>
                <c:pt idx="1353">
                  <c:v>42845</c:v>
                </c:pt>
                <c:pt idx="1354">
                  <c:v>42846</c:v>
                </c:pt>
                <c:pt idx="1355">
                  <c:v>42849</c:v>
                </c:pt>
                <c:pt idx="1356">
                  <c:v>42850</c:v>
                </c:pt>
                <c:pt idx="1357">
                  <c:v>42851</c:v>
                </c:pt>
                <c:pt idx="1358">
                  <c:v>42852</c:v>
                </c:pt>
                <c:pt idx="1359">
                  <c:v>42853</c:v>
                </c:pt>
                <c:pt idx="1360">
                  <c:v>42856</c:v>
                </c:pt>
                <c:pt idx="1361">
                  <c:v>42857</c:v>
                </c:pt>
                <c:pt idx="1362">
                  <c:v>42858</c:v>
                </c:pt>
                <c:pt idx="1363">
                  <c:v>42859</c:v>
                </c:pt>
                <c:pt idx="1364">
                  <c:v>42860</c:v>
                </c:pt>
                <c:pt idx="1365">
                  <c:v>42863</c:v>
                </c:pt>
                <c:pt idx="1366">
                  <c:v>42864</c:v>
                </c:pt>
                <c:pt idx="1367">
                  <c:v>42865</c:v>
                </c:pt>
                <c:pt idx="1368">
                  <c:v>42866</c:v>
                </c:pt>
                <c:pt idx="1369">
                  <c:v>42867</c:v>
                </c:pt>
                <c:pt idx="1370">
                  <c:v>42870</c:v>
                </c:pt>
                <c:pt idx="1371">
                  <c:v>42871</c:v>
                </c:pt>
                <c:pt idx="1372">
                  <c:v>42872</c:v>
                </c:pt>
                <c:pt idx="1373">
                  <c:v>42873</c:v>
                </c:pt>
                <c:pt idx="1374">
                  <c:v>42874</c:v>
                </c:pt>
                <c:pt idx="1375">
                  <c:v>42877</c:v>
                </c:pt>
                <c:pt idx="1376">
                  <c:v>42878</c:v>
                </c:pt>
                <c:pt idx="1377">
                  <c:v>42879</c:v>
                </c:pt>
                <c:pt idx="1378">
                  <c:v>42880</c:v>
                </c:pt>
                <c:pt idx="1379">
                  <c:v>42881</c:v>
                </c:pt>
                <c:pt idx="1380">
                  <c:v>42885</c:v>
                </c:pt>
                <c:pt idx="1381">
                  <c:v>42886</c:v>
                </c:pt>
                <c:pt idx="1382">
                  <c:v>42887</c:v>
                </c:pt>
                <c:pt idx="1383">
                  <c:v>42888</c:v>
                </c:pt>
                <c:pt idx="1384">
                  <c:v>42891</c:v>
                </c:pt>
                <c:pt idx="1385">
                  <c:v>42892</c:v>
                </c:pt>
                <c:pt idx="1386">
                  <c:v>42893</c:v>
                </c:pt>
                <c:pt idx="1387">
                  <c:v>42894</c:v>
                </c:pt>
                <c:pt idx="1388">
                  <c:v>42895</c:v>
                </c:pt>
                <c:pt idx="1389">
                  <c:v>42898</c:v>
                </c:pt>
                <c:pt idx="1390">
                  <c:v>42899</c:v>
                </c:pt>
                <c:pt idx="1391">
                  <c:v>42900</c:v>
                </c:pt>
                <c:pt idx="1392">
                  <c:v>42901</c:v>
                </c:pt>
                <c:pt idx="1393">
                  <c:v>42902</c:v>
                </c:pt>
                <c:pt idx="1394">
                  <c:v>42905</c:v>
                </c:pt>
                <c:pt idx="1395">
                  <c:v>42906</c:v>
                </c:pt>
                <c:pt idx="1396">
                  <c:v>42907</c:v>
                </c:pt>
                <c:pt idx="1397">
                  <c:v>42908</c:v>
                </c:pt>
                <c:pt idx="1398">
                  <c:v>42909</c:v>
                </c:pt>
                <c:pt idx="1399">
                  <c:v>42912</c:v>
                </c:pt>
                <c:pt idx="1400">
                  <c:v>42913</c:v>
                </c:pt>
                <c:pt idx="1401">
                  <c:v>42914</c:v>
                </c:pt>
                <c:pt idx="1402">
                  <c:v>42915</c:v>
                </c:pt>
                <c:pt idx="1403">
                  <c:v>42916</c:v>
                </c:pt>
                <c:pt idx="1404">
                  <c:v>42919</c:v>
                </c:pt>
                <c:pt idx="1405">
                  <c:v>42921</c:v>
                </c:pt>
                <c:pt idx="1406">
                  <c:v>42922</c:v>
                </c:pt>
                <c:pt idx="1407">
                  <c:v>42923</c:v>
                </c:pt>
                <c:pt idx="1408">
                  <c:v>42926</c:v>
                </c:pt>
                <c:pt idx="1409">
                  <c:v>42927</c:v>
                </c:pt>
                <c:pt idx="1410">
                  <c:v>42928</c:v>
                </c:pt>
                <c:pt idx="1411">
                  <c:v>42929</c:v>
                </c:pt>
                <c:pt idx="1412">
                  <c:v>42930</c:v>
                </c:pt>
                <c:pt idx="1413">
                  <c:v>42933</c:v>
                </c:pt>
                <c:pt idx="1414">
                  <c:v>42934</c:v>
                </c:pt>
                <c:pt idx="1415">
                  <c:v>42935</c:v>
                </c:pt>
                <c:pt idx="1416">
                  <c:v>42936</c:v>
                </c:pt>
                <c:pt idx="1417">
                  <c:v>42937</c:v>
                </c:pt>
                <c:pt idx="1418">
                  <c:v>42940</c:v>
                </c:pt>
                <c:pt idx="1419">
                  <c:v>42941</c:v>
                </c:pt>
                <c:pt idx="1420">
                  <c:v>42942</c:v>
                </c:pt>
                <c:pt idx="1421">
                  <c:v>42943</c:v>
                </c:pt>
                <c:pt idx="1422">
                  <c:v>42944</c:v>
                </c:pt>
                <c:pt idx="1423">
                  <c:v>42947</c:v>
                </c:pt>
                <c:pt idx="1424">
                  <c:v>42948</c:v>
                </c:pt>
                <c:pt idx="1425">
                  <c:v>42949</c:v>
                </c:pt>
                <c:pt idx="1426">
                  <c:v>42950</c:v>
                </c:pt>
                <c:pt idx="1427">
                  <c:v>42951</c:v>
                </c:pt>
                <c:pt idx="1428">
                  <c:v>42954</c:v>
                </c:pt>
                <c:pt idx="1429">
                  <c:v>42955</c:v>
                </c:pt>
                <c:pt idx="1430">
                  <c:v>42956</c:v>
                </c:pt>
                <c:pt idx="1431">
                  <c:v>42957</c:v>
                </c:pt>
                <c:pt idx="1432">
                  <c:v>42958</c:v>
                </c:pt>
                <c:pt idx="1433">
                  <c:v>42961</c:v>
                </c:pt>
                <c:pt idx="1434">
                  <c:v>42962</c:v>
                </c:pt>
                <c:pt idx="1435">
                  <c:v>42963</c:v>
                </c:pt>
                <c:pt idx="1436">
                  <c:v>42964</c:v>
                </c:pt>
                <c:pt idx="1437">
                  <c:v>42965</c:v>
                </c:pt>
                <c:pt idx="1438">
                  <c:v>42968</c:v>
                </c:pt>
                <c:pt idx="1439">
                  <c:v>42969</c:v>
                </c:pt>
                <c:pt idx="1440">
                  <c:v>42970</c:v>
                </c:pt>
                <c:pt idx="1441">
                  <c:v>42971</c:v>
                </c:pt>
                <c:pt idx="1442">
                  <c:v>42972</c:v>
                </c:pt>
                <c:pt idx="1443">
                  <c:v>42975</c:v>
                </c:pt>
                <c:pt idx="1444">
                  <c:v>42976</c:v>
                </c:pt>
                <c:pt idx="1445">
                  <c:v>42977</c:v>
                </c:pt>
                <c:pt idx="1446">
                  <c:v>42978</c:v>
                </c:pt>
                <c:pt idx="1447">
                  <c:v>42979</c:v>
                </c:pt>
                <c:pt idx="1448">
                  <c:v>42983</c:v>
                </c:pt>
                <c:pt idx="1449">
                  <c:v>42984</c:v>
                </c:pt>
                <c:pt idx="1450">
                  <c:v>42985</c:v>
                </c:pt>
                <c:pt idx="1451">
                  <c:v>42986</c:v>
                </c:pt>
                <c:pt idx="1452">
                  <c:v>42989</c:v>
                </c:pt>
                <c:pt idx="1453">
                  <c:v>42990</c:v>
                </c:pt>
                <c:pt idx="1454">
                  <c:v>42991</c:v>
                </c:pt>
                <c:pt idx="1455">
                  <c:v>42992</c:v>
                </c:pt>
                <c:pt idx="1456">
                  <c:v>42993</c:v>
                </c:pt>
                <c:pt idx="1457">
                  <c:v>42996</c:v>
                </c:pt>
                <c:pt idx="1458">
                  <c:v>42997</c:v>
                </c:pt>
                <c:pt idx="1459">
                  <c:v>42998</c:v>
                </c:pt>
                <c:pt idx="1460">
                  <c:v>42999</c:v>
                </c:pt>
                <c:pt idx="1461">
                  <c:v>43000</c:v>
                </c:pt>
                <c:pt idx="1462">
                  <c:v>43003</c:v>
                </c:pt>
                <c:pt idx="1463">
                  <c:v>43004</c:v>
                </c:pt>
                <c:pt idx="1464">
                  <c:v>43005</c:v>
                </c:pt>
                <c:pt idx="1465">
                  <c:v>43006</c:v>
                </c:pt>
                <c:pt idx="1466">
                  <c:v>43007</c:v>
                </c:pt>
                <c:pt idx="1467">
                  <c:v>43010</c:v>
                </c:pt>
                <c:pt idx="1468">
                  <c:v>43011</c:v>
                </c:pt>
                <c:pt idx="1469">
                  <c:v>43012</c:v>
                </c:pt>
                <c:pt idx="1470">
                  <c:v>43013</c:v>
                </c:pt>
                <c:pt idx="1471">
                  <c:v>43014</c:v>
                </c:pt>
                <c:pt idx="1472">
                  <c:v>43017</c:v>
                </c:pt>
                <c:pt idx="1473">
                  <c:v>43018</c:v>
                </c:pt>
                <c:pt idx="1474">
                  <c:v>43019</c:v>
                </c:pt>
                <c:pt idx="1475">
                  <c:v>43020</c:v>
                </c:pt>
                <c:pt idx="1476">
                  <c:v>43021</c:v>
                </c:pt>
                <c:pt idx="1477">
                  <c:v>43024</c:v>
                </c:pt>
                <c:pt idx="1478">
                  <c:v>43025</c:v>
                </c:pt>
                <c:pt idx="1479">
                  <c:v>43026</c:v>
                </c:pt>
                <c:pt idx="1480">
                  <c:v>43027</c:v>
                </c:pt>
                <c:pt idx="1481">
                  <c:v>43028</c:v>
                </c:pt>
                <c:pt idx="1482">
                  <c:v>43031</c:v>
                </c:pt>
                <c:pt idx="1483">
                  <c:v>43032</c:v>
                </c:pt>
                <c:pt idx="1484">
                  <c:v>43033</c:v>
                </c:pt>
                <c:pt idx="1485">
                  <c:v>43034</c:v>
                </c:pt>
                <c:pt idx="1486">
                  <c:v>43035</c:v>
                </c:pt>
                <c:pt idx="1487">
                  <c:v>43038</c:v>
                </c:pt>
                <c:pt idx="1488">
                  <c:v>43039</c:v>
                </c:pt>
                <c:pt idx="1489">
                  <c:v>43040</c:v>
                </c:pt>
                <c:pt idx="1490">
                  <c:v>43041</c:v>
                </c:pt>
                <c:pt idx="1491">
                  <c:v>43042</c:v>
                </c:pt>
                <c:pt idx="1492">
                  <c:v>43045</c:v>
                </c:pt>
                <c:pt idx="1493">
                  <c:v>43046</c:v>
                </c:pt>
                <c:pt idx="1494">
                  <c:v>43047</c:v>
                </c:pt>
                <c:pt idx="1495">
                  <c:v>43048</c:v>
                </c:pt>
                <c:pt idx="1496">
                  <c:v>43049</c:v>
                </c:pt>
                <c:pt idx="1497">
                  <c:v>43052</c:v>
                </c:pt>
                <c:pt idx="1498">
                  <c:v>43053</c:v>
                </c:pt>
                <c:pt idx="1499">
                  <c:v>43054</c:v>
                </c:pt>
                <c:pt idx="1500">
                  <c:v>43055</c:v>
                </c:pt>
                <c:pt idx="1501">
                  <c:v>43056</c:v>
                </c:pt>
                <c:pt idx="1502">
                  <c:v>43059</c:v>
                </c:pt>
                <c:pt idx="1503">
                  <c:v>43060</c:v>
                </c:pt>
                <c:pt idx="1504">
                  <c:v>43061</c:v>
                </c:pt>
                <c:pt idx="1505">
                  <c:v>43063</c:v>
                </c:pt>
                <c:pt idx="1506">
                  <c:v>43066</c:v>
                </c:pt>
                <c:pt idx="1507">
                  <c:v>43067</c:v>
                </c:pt>
                <c:pt idx="1508">
                  <c:v>43068</c:v>
                </c:pt>
                <c:pt idx="1509">
                  <c:v>43069</c:v>
                </c:pt>
                <c:pt idx="1510">
                  <c:v>43070</c:v>
                </c:pt>
                <c:pt idx="1511">
                  <c:v>43073</c:v>
                </c:pt>
                <c:pt idx="1512">
                  <c:v>43074</c:v>
                </c:pt>
                <c:pt idx="1513">
                  <c:v>43075</c:v>
                </c:pt>
                <c:pt idx="1514">
                  <c:v>43076</c:v>
                </c:pt>
                <c:pt idx="1515">
                  <c:v>43077</c:v>
                </c:pt>
                <c:pt idx="1516">
                  <c:v>43080</c:v>
                </c:pt>
                <c:pt idx="1517">
                  <c:v>43081</c:v>
                </c:pt>
                <c:pt idx="1518">
                  <c:v>43082</c:v>
                </c:pt>
                <c:pt idx="1519">
                  <c:v>43083</c:v>
                </c:pt>
                <c:pt idx="1520">
                  <c:v>43084</c:v>
                </c:pt>
                <c:pt idx="1521">
                  <c:v>43087</c:v>
                </c:pt>
                <c:pt idx="1522">
                  <c:v>43088</c:v>
                </c:pt>
                <c:pt idx="1523">
                  <c:v>43089</c:v>
                </c:pt>
                <c:pt idx="1524">
                  <c:v>43090</c:v>
                </c:pt>
                <c:pt idx="1525">
                  <c:v>43091</c:v>
                </c:pt>
                <c:pt idx="1526">
                  <c:v>43095</c:v>
                </c:pt>
                <c:pt idx="1527">
                  <c:v>43096</c:v>
                </c:pt>
                <c:pt idx="1528">
                  <c:v>43097</c:v>
                </c:pt>
                <c:pt idx="1529">
                  <c:v>43098</c:v>
                </c:pt>
                <c:pt idx="1530">
                  <c:v>43102</c:v>
                </c:pt>
                <c:pt idx="1531">
                  <c:v>43103</c:v>
                </c:pt>
                <c:pt idx="1532">
                  <c:v>43104</c:v>
                </c:pt>
                <c:pt idx="1533">
                  <c:v>43105</c:v>
                </c:pt>
                <c:pt idx="1534">
                  <c:v>43108</c:v>
                </c:pt>
                <c:pt idx="1535">
                  <c:v>43109</c:v>
                </c:pt>
                <c:pt idx="1536">
                  <c:v>43110</c:v>
                </c:pt>
                <c:pt idx="1537">
                  <c:v>43111</c:v>
                </c:pt>
                <c:pt idx="1538">
                  <c:v>43112</c:v>
                </c:pt>
                <c:pt idx="1539">
                  <c:v>43116</c:v>
                </c:pt>
                <c:pt idx="1540">
                  <c:v>43117</c:v>
                </c:pt>
                <c:pt idx="1541">
                  <c:v>43118</c:v>
                </c:pt>
                <c:pt idx="1542">
                  <c:v>43119</c:v>
                </c:pt>
                <c:pt idx="1543">
                  <c:v>43122</c:v>
                </c:pt>
                <c:pt idx="1544">
                  <c:v>43123</c:v>
                </c:pt>
                <c:pt idx="1545">
                  <c:v>43124</c:v>
                </c:pt>
                <c:pt idx="1546">
                  <c:v>43125</c:v>
                </c:pt>
                <c:pt idx="1547">
                  <c:v>43126</c:v>
                </c:pt>
                <c:pt idx="1548">
                  <c:v>43129</c:v>
                </c:pt>
                <c:pt idx="1549">
                  <c:v>43130</c:v>
                </c:pt>
                <c:pt idx="1550">
                  <c:v>43131</c:v>
                </c:pt>
                <c:pt idx="1551">
                  <c:v>43132</c:v>
                </c:pt>
                <c:pt idx="1552">
                  <c:v>43133</c:v>
                </c:pt>
                <c:pt idx="1553">
                  <c:v>43136</c:v>
                </c:pt>
                <c:pt idx="1554">
                  <c:v>43137</c:v>
                </c:pt>
                <c:pt idx="1555">
                  <c:v>43138</c:v>
                </c:pt>
                <c:pt idx="1556">
                  <c:v>43139</c:v>
                </c:pt>
                <c:pt idx="1557">
                  <c:v>43140</c:v>
                </c:pt>
                <c:pt idx="1558">
                  <c:v>43143</c:v>
                </c:pt>
                <c:pt idx="1559">
                  <c:v>43144</c:v>
                </c:pt>
                <c:pt idx="1560">
                  <c:v>43145</c:v>
                </c:pt>
                <c:pt idx="1561">
                  <c:v>43146</c:v>
                </c:pt>
                <c:pt idx="1562">
                  <c:v>43147</c:v>
                </c:pt>
                <c:pt idx="1563">
                  <c:v>43151</c:v>
                </c:pt>
                <c:pt idx="1564">
                  <c:v>43152</c:v>
                </c:pt>
                <c:pt idx="1565">
                  <c:v>43153</c:v>
                </c:pt>
                <c:pt idx="1566">
                  <c:v>43154</c:v>
                </c:pt>
                <c:pt idx="1567">
                  <c:v>43157</c:v>
                </c:pt>
                <c:pt idx="1568">
                  <c:v>43158</c:v>
                </c:pt>
                <c:pt idx="1569">
                  <c:v>43159</c:v>
                </c:pt>
                <c:pt idx="1570">
                  <c:v>43160</c:v>
                </c:pt>
                <c:pt idx="1571">
                  <c:v>43161</c:v>
                </c:pt>
                <c:pt idx="1572">
                  <c:v>43164</c:v>
                </c:pt>
                <c:pt idx="1573">
                  <c:v>43165</c:v>
                </c:pt>
                <c:pt idx="1574">
                  <c:v>43166</c:v>
                </c:pt>
                <c:pt idx="1575">
                  <c:v>43167</c:v>
                </c:pt>
                <c:pt idx="1576">
                  <c:v>43168</c:v>
                </c:pt>
                <c:pt idx="1577">
                  <c:v>43171</c:v>
                </c:pt>
                <c:pt idx="1578">
                  <c:v>43172</c:v>
                </c:pt>
                <c:pt idx="1579">
                  <c:v>43173</c:v>
                </c:pt>
                <c:pt idx="1580">
                  <c:v>43174</c:v>
                </c:pt>
                <c:pt idx="1581">
                  <c:v>43175</c:v>
                </c:pt>
                <c:pt idx="1582">
                  <c:v>43178</c:v>
                </c:pt>
                <c:pt idx="1583">
                  <c:v>43179</c:v>
                </c:pt>
                <c:pt idx="1584">
                  <c:v>43180</c:v>
                </c:pt>
                <c:pt idx="1585">
                  <c:v>43181</c:v>
                </c:pt>
                <c:pt idx="1586">
                  <c:v>43182</c:v>
                </c:pt>
                <c:pt idx="1587">
                  <c:v>43185</c:v>
                </c:pt>
                <c:pt idx="1588">
                  <c:v>43186</c:v>
                </c:pt>
                <c:pt idx="1589">
                  <c:v>43187</c:v>
                </c:pt>
                <c:pt idx="1590">
                  <c:v>43188</c:v>
                </c:pt>
                <c:pt idx="1591">
                  <c:v>43192</c:v>
                </c:pt>
                <c:pt idx="1592">
                  <c:v>43193</c:v>
                </c:pt>
                <c:pt idx="1593">
                  <c:v>43194</c:v>
                </c:pt>
                <c:pt idx="1594">
                  <c:v>43195</c:v>
                </c:pt>
                <c:pt idx="1595">
                  <c:v>43196</c:v>
                </c:pt>
                <c:pt idx="1596">
                  <c:v>43199</c:v>
                </c:pt>
                <c:pt idx="1597">
                  <c:v>43200</c:v>
                </c:pt>
                <c:pt idx="1598">
                  <c:v>43201</c:v>
                </c:pt>
                <c:pt idx="1599">
                  <c:v>43202</c:v>
                </c:pt>
                <c:pt idx="1600">
                  <c:v>43203</c:v>
                </c:pt>
                <c:pt idx="1601">
                  <c:v>43206</c:v>
                </c:pt>
                <c:pt idx="1602">
                  <c:v>43207</c:v>
                </c:pt>
                <c:pt idx="1603">
                  <c:v>43208</c:v>
                </c:pt>
                <c:pt idx="1604">
                  <c:v>43209</c:v>
                </c:pt>
                <c:pt idx="1605">
                  <c:v>43210</c:v>
                </c:pt>
                <c:pt idx="1606">
                  <c:v>43213</c:v>
                </c:pt>
                <c:pt idx="1607">
                  <c:v>43214</c:v>
                </c:pt>
                <c:pt idx="1608">
                  <c:v>43215</c:v>
                </c:pt>
                <c:pt idx="1609">
                  <c:v>43216</c:v>
                </c:pt>
                <c:pt idx="1610">
                  <c:v>43217</c:v>
                </c:pt>
                <c:pt idx="1611">
                  <c:v>43220</c:v>
                </c:pt>
                <c:pt idx="1612">
                  <c:v>43221</c:v>
                </c:pt>
                <c:pt idx="1613">
                  <c:v>43222</c:v>
                </c:pt>
                <c:pt idx="1614">
                  <c:v>43223</c:v>
                </c:pt>
                <c:pt idx="1615">
                  <c:v>43224</c:v>
                </c:pt>
                <c:pt idx="1616">
                  <c:v>43227</c:v>
                </c:pt>
                <c:pt idx="1617">
                  <c:v>43228</c:v>
                </c:pt>
                <c:pt idx="1618">
                  <c:v>43229</c:v>
                </c:pt>
                <c:pt idx="1619">
                  <c:v>43230</c:v>
                </c:pt>
                <c:pt idx="1620">
                  <c:v>43231</c:v>
                </c:pt>
                <c:pt idx="1621">
                  <c:v>43234</c:v>
                </c:pt>
                <c:pt idx="1622">
                  <c:v>43235</c:v>
                </c:pt>
                <c:pt idx="1623">
                  <c:v>43236</c:v>
                </c:pt>
                <c:pt idx="1624">
                  <c:v>43237</c:v>
                </c:pt>
                <c:pt idx="1625">
                  <c:v>43238</c:v>
                </c:pt>
                <c:pt idx="1626">
                  <c:v>43241</c:v>
                </c:pt>
                <c:pt idx="1627">
                  <c:v>43242</c:v>
                </c:pt>
                <c:pt idx="1628">
                  <c:v>43243</c:v>
                </c:pt>
                <c:pt idx="1629">
                  <c:v>43244</c:v>
                </c:pt>
                <c:pt idx="1630">
                  <c:v>43245</c:v>
                </c:pt>
                <c:pt idx="1631">
                  <c:v>43249</c:v>
                </c:pt>
                <c:pt idx="1632">
                  <c:v>43250</c:v>
                </c:pt>
                <c:pt idx="1633">
                  <c:v>43251</c:v>
                </c:pt>
                <c:pt idx="1634">
                  <c:v>43252</c:v>
                </c:pt>
                <c:pt idx="1635">
                  <c:v>43255</c:v>
                </c:pt>
                <c:pt idx="1636">
                  <c:v>43256</c:v>
                </c:pt>
                <c:pt idx="1637">
                  <c:v>43257</c:v>
                </c:pt>
                <c:pt idx="1638">
                  <c:v>43258</c:v>
                </c:pt>
                <c:pt idx="1639">
                  <c:v>43259</c:v>
                </c:pt>
                <c:pt idx="1640">
                  <c:v>43262</c:v>
                </c:pt>
                <c:pt idx="1641">
                  <c:v>43263</c:v>
                </c:pt>
                <c:pt idx="1642">
                  <c:v>43264</c:v>
                </c:pt>
                <c:pt idx="1643">
                  <c:v>43265</c:v>
                </c:pt>
                <c:pt idx="1644">
                  <c:v>43266</c:v>
                </c:pt>
                <c:pt idx="1645">
                  <c:v>43269</c:v>
                </c:pt>
                <c:pt idx="1646">
                  <c:v>43270</c:v>
                </c:pt>
                <c:pt idx="1647">
                  <c:v>43271</c:v>
                </c:pt>
                <c:pt idx="1648">
                  <c:v>43272</c:v>
                </c:pt>
                <c:pt idx="1649">
                  <c:v>43273</c:v>
                </c:pt>
                <c:pt idx="1650">
                  <c:v>43276</c:v>
                </c:pt>
                <c:pt idx="1651">
                  <c:v>43277</c:v>
                </c:pt>
                <c:pt idx="1652">
                  <c:v>43278</c:v>
                </c:pt>
                <c:pt idx="1653">
                  <c:v>43279</c:v>
                </c:pt>
                <c:pt idx="1654">
                  <c:v>43280</c:v>
                </c:pt>
                <c:pt idx="1655">
                  <c:v>43283</c:v>
                </c:pt>
                <c:pt idx="1656">
                  <c:v>43284</c:v>
                </c:pt>
                <c:pt idx="1657">
                  <c:v>43286</c:v>
                </c:pt>
                <c:pt idx="1658">
                  <c:v>43287</c:v>
                </c:pt>
                <c:pt idx="1659">
                  <c:v>43290</c:v>
                </c:pt>
                <c:pt idx="1660">
                  <c:v>43291</c:v>
                </c:pt>
                <c:pt idx="1661">
                  <c:v>43292</c:v>
                </c:pt>
                <c:pt idx="1662">
                  <c:v>43293</c:v>
                </c:pt>
                <c:pt idx="1663">
                  <c:v>43294</c:v>
                </c:pt>
                <c:pt idx="1664">
                  <c:v>43297</c:v>
                </c:pt>
                <c:pt idx="1665">
                  <c:v>43298</c:v>
                </c:pt>
                <c:pt idx="1666">
                  <c:v>43299</c:v>
                </c:pt>
                <c:pt idx="1667">
                  <c:v>43300</c:v>
                </c:pt>
                <c:pt idx="1668">
                  <c:v>43301</c:v>
                </c:pt>
                <c:pt idx="1669">
                  <c:v>43304</c:v>
                </c:pt>
                <c:pt idx="1670">
                  <c:v>43305</c:v>
                </c:pt>
                <c:pt idx="1671">
                  <c:v>43306</c:v>
                </c:pt>
                <c:pt idx="1672">
                  <c:v>43307</c:v>
                </c:pt>
                <c:pt idx="1673">
                  <c:v>43308</c:v>
                </c:pt>
                <c:pt idx="1674">
                  <c:v>43311</c:v>
                </c:pt>
                <c:pt idx="1675">
                  <c:v>43312</c:v>
                </c:pt>
                <c:pt idx="1676">
                  <c:v>43313</c:v>
                </c:pt>
                <c:pt idx="1677">
                  <c:v>43314</c:v>
                </c:pt>
                <c:pt idx="1678">
                  <c:v>43315</c:v>
                </c:pt>
                <c:pt idx="1679">
                  <c:v>43318</c:v>
                </c:pt>
                <c:pt idx="1680">
                  <c:v>43319</c:v>
                </c:pt>
                <c:pt idx="1681">
                  <c:v>43320</c:v>
                </c:pt>
                <c:pt idx="1682">
                  <c:v>43321</c:v>
                </c:pt>
                <c:pt idx="1683">
                  <c:v>43322</c:v>
                </c:pt>
                <c:pt idx="1684">
                  <c:v>43325</c:v>
                </c:pt>
                <c:pt idx="1685">
                  <c:v>43326</c:v>
                </c:pt>
                <c:pt idx="1686">
                  <c:v>43327</c:v>
                </c:pt>
                <c:pt idx="1687">
                  <c:v>43328</c:v>
                </c:pt>
                <c:pt idx="1688">
                  <c:v>43329</c:v>
                </c:pt>
                <c:pt idx="1689">
                  <c:v>43332</c:v>
                </c:pt>
                <c:pt idx="1690">
                  <c:v>43333</c:v>
                </c:pt>
                <c:pt idx="1691">
                  <c:v>43334</c:v>
                </c:pt>
                <c:pt idx="1692">
                  <c:v>43335</c:v>
                </c:pt>
                <c:pt idx="1693">
                  <c:v>43336</c:v>
                </c:pt>
                <c:pt idx="1694">
                  <c:v>43339</c:v>
                </c:pt>
                <c:pt idx="1695">
                  <c:v>43340</c:v>
                </c:pt>
                <c:pt idx="1696">
                  <c:v>43341</c:v>
                </c:pt>
                <c:pt idx="1697">
                  <c:v>43342</c:v>
                </c:pt>
                <c:pt idx="1698">
                  <c:v>43343</c:v>
                </c:pt>
                <c:pt idx="1699">
                  <c:v>43347</c:v>
                </c:pt>
                <c:pt idx="1700">
                  <c:v>43348</c:v>
                </c:pt>
                <c:pt idx="1701">
                  <c:v>43349</c:v>
                </c:pt>
                <c:pt idx="1702">
                  <c:v>43350</c:v>
                </c:pt>
                <c:pt idx="1703">
                  <c:v>43353</c:v>
                </c:pt>
                <c:pt idx="1704">
                  <c:v>43354</c:v>
                </c:pt>
                <c:pt idx="1705">
                  <c:v>43355</c:v>
                </c:pt>
                <c:pt idx="1706">
                  <c:v>43356</c:v>
                </c:pt>
                <c:pt idx="1707">
                  <c:v>43357</c:v>
                </c:pt>
                <c:pt idx="1708">
                  <c:v>43360</c:v>
                </c:pt>
                <c:pt idx="1709">
                  <c:v>43361</c:v>
                </c:pt>
                <c:pt idx="1710">
                  <c:v>43362</c:v>
                </c:pt>
                <c:pt idx="1711">
                  <c:v>43363</c:v>
                </c:pt>
                <c:pt idx="1712">
                  <c:v>43364</c:v>
                </c:pt>
                <c:pt idx="1713">
                  <c:v>43367</c:v>
                </c:pt>
                <c:pt idx="1714">
                  <c:v>43368</c:v>
                </c:pt>
                <c:pt idx="1715">
                  <c:v>43369</c:v>
                </c:pt>
                <c:pt idx="1716">
                  <c:v>43370</c:v>
                </c:pt>
                <c:pt idx="1717">
                  <c:v>43371</c:v>
                </c:pt>
                <c:pt idx="1718">
                  <c:v>43374</c:v>
                </c:pt>
                <c:pt idx="1719">
                  <c:v>43375</c:v>
                </c:pt>
                <c:pt idx="1720">
                  <c:v>43376</c:v>
                </c:pt>
                <c:pt idx="1721">
                  <c:v>43377</c:v>
                </c:pt>
                <c:pt idx="1722">
                  <c:v>43378</c:v>
                </c:pt>
                <c:pt idx="1723">
                  <c:v>43381</c:v>
                </c:pt>
                <c:pt idx="1724">
                  <c:v>43382</c:v>
                </c:pt>
                <c:pt idx="1725">
                  <c:v>43383</c:v>
                </c:pt>
                <c:pt idx="1726">
                  <c:v>43384</c:v>
                </c:pt>
                <c:pt idx="1727">
                  <c:v>43385</c:v>
                </c:pt>
                <c:pt idx="1728">
                  <c:v>43388</c:v>
                </c:pt>
                <c:pt idx="1729">
                  <c:v>43389</c:v>
                </c:pt>
                <c:pt idx="1730">
                  <c:v>43390</c:v>
                </c:pt>
                <c:pt idx="1731">
                  <c:v>43391</c:v>
                </c:pt>
                <c:pt idx="1732">
                  <c:v>43392</c:v>
                </c:pt>
                <c:pt idx="1733">
                  <c:v>43395</c:v>
                </c:pt>
                <c:pt idx="1734">
                  <c:v>43396</c:v>
                </c:pt>
                <c:pt idx="1735">
                  <c:v>43397</c:v>
                </c:pt>
                <c:pt idx="1736">
                  <c:v>43398</c:v>
                </c:pt>
                <c:pt idx="1737">
                  <c:v>43399</c:v>
                </c:pt>
                <c:pt idx="1738">
                  <c:v>43402</c:v>
                </c:pt>
                <c:pt idx="1739">
                  <c:v>43403</c:v>
                </c:pt>
                <c:pt idx="1740">
                  <c:v>43404</c:v>
                </c:pt>
                <c:pt idx="1741">
                  <c:v>43405</c:v>
                </c:pt>
                <c:pt idx="1742">
                  <c:v>43406</c:v>
                </c:pt>
                <c:pt idx="1743">
                  <c:v>43409</c:v>
                </c:pt>
                <c:pt idx="1744">
                  <c:v>43410</c:v>
                </c:pt>
                <c:pt idx="1745">
                  <c:v>43411</c:v>
                </c:pt>
                <c:pt idx="1746">
                  <c:v>43412</c:v>
                </c:pt>
                <c:pt idx="1747">
                  <c:v>43413</c:v>
                </c:pt>
                <c:pt idx="1748">
                  <c:v>43416</c:v>
                </c:pt>
                <c:pt idx="1749">
                  <c:v>43417</c:v>
                </c:pt>
                <c:pt idx="1750">
                  <c:v>43418</c:v>
                </c:pt>
                <c:pt idx="1751">
                  <c:v>43419</c:v>
                </c:pt>
                <c:pt idx="1752">
                  <c:v>43420</c:v>
                </c:pt>
                <c:pt idx="1753">
                  <c:v>43423</c:v>
                </c:pt>
                <c:pt idx="1754">
                  <c:v>43424</c:v>
                </c:pt>
                <c:pt idx="1755">
                  <c:v>43425</c:v>
                </c:pt>
                <c:pt idx="1756">
                  <c:v>43427</c:v>
                </c:pt>
                <c:pt idx="1757">
                  <c:v>43430</c:v>
                </c:pt>
                <c:pt idx="1758">
                  <c:v>43431</c:v>
                </c:pt>
                <c:pt idx="1759">
                  <c:v>43432</c:v>
                </c:pt>
                <c:pt idx="1760">
                  <c:v>43433</c:v>
                </c:pt>
                <c:pt idx="1761">
                  <c:v>43434</c:v>
                </c:pt>
                <c:pt idx="1762">
                  <c:v>43437</c:v>
                </c:pt>
                <c:pt idx="1763">
                  <c:v>43438</c:v>
                </c:pt>
                <c:pt idx="1764">
                  <c:v>43440</c:v>
                </c:pt>
                <c:pt idx="1765">
                  <c:v>43441</c:v>
                </c:pt>
                <c:pt idx="1766">
                  <c:v>43444</c:v>
                </c:pt>
                <c:pt idx="1767">
                  <c:v>43445</c:v>
                </c:pt>
                <c:pt idx="1768">
                  <c:v>43446</c:v>
                </c:pt>
                <c:pt idx="1769">
                  <c:v>43447</c:v>
                </c:pt>
                <c:pt idx="1770">
                  <c:v>43448</c:v>
                </c:pt>
                <c:pt idx="1771">
                  <c:v>43451</c:v>
                </c:pt>
                <c:pt idx="1772">
                  <c:v>43452</c:v>
                </c:pt>
                <c:pt idx="1773">
                  <c:v>43453</c:v>
                </c:pt>
                <c:pt idx="1774">
                  <c:v>43454</c:v>
                </c:pt>
                <c:pt idx="1775">
                  <c:v>43455</c:v>
                </c:pt>
                <c:pt idx="1776">
                  <c:v>43458</c:v>
                </c:pt>
                <c:pt idx="1777">
                  <c:v>43460</c:v>
                </c:pt>
                <c:pt idx="1778">
                  <c:v>43461</c:v>
                </c:pt>
                <c:pt idx="1779">
                  <c:v>43462</c:v>
                </c:pt>
                <c:pt idx="1780">
                  <c:v>43465</c:v>
                </c:pt>
                <c:pt idx="1781">
                  <c:v>43467</c:v>
                </c:pt>
                <c:pt idx="1782">
                  <c:v>43468</c:v>
                </c:pt>
                <c:pt idx="1783">
                  <c:v>43469</c:v>
                </c:pt>
                <c:pt idx="1784">
                  <c:v>43472</c:v>
                </c:pt>
                <c:pt idx="1785">
                  <c:v>43473</c:v>
                </c:pt>
                <c:pt idx="1786">
                  <c:v>43474</c:v>
                </c:pt>
                <c:pt idx="1787">
                  <c:v>43475</c:v>
                </c:pt>
                <c:pt idx="1788">
                  <c:v>43476</c:v>
                </c:pt>
                <c:pt idx="1789">
                  <c:v>43479</c:v>
                </c:pt>
                <c:pt idx="1790">
                  <c:v>43480</c:v>
                </c:pt>
                <c:pt idx="1791">
                  <c:v>43481</c:v>
                </c:pt>
                <c:pt idx="1792">
                  <c:v>43482</c:v>
                </c:pt>
                <c:pt idx="1793">
                  <c:v>43483</c:v>
                </c:pt>
                <c:pt idx="1794">
                  <c:v>43487</c:v>
                </c:pt>
                <c:pt idx="1795">
                  <c:v>43488</c:v>
                </c:pt>
                <c:pt idx="1796">
                  <c:v>43489</c:v>
                </c:pt>
                <c:pt idx="1797">
                  <c:v>43490</c:v>
                </c:pt>
                <c:pt idx="1798">
                  <c:v>43493</c:v>
                </c:pt>
                <c:pt idx="1799">
                  <c:v>43494</c:v>
                </c:pt>
                <c:pt idx="1800">
                  <c:v>43495</c:v>
                </c:pt>
                <c:pt idx="1801">
                  <c:v>43496</c:v>
                </c:pt>
                <c:pt idx="1802">
                  <c:v>43497</c:v>
                </c:pt>
                <c:pt idx="1803">
                  <c:v>43500</c:v>
                </c:pt>
                <c:pt idx="1804">
                  <c:v>43501</c:v>
                </c:pt>
                <c:pt idx="1805">
                  <c:v>43502</c:v>
                </c:pt>
                <c:pt idx="1806">
                  <c:v>43503</c:v>
                </c:pt>
                <c:pt idx="1807">
                  <c:v>43504</c:v>
                </c:pt>
                <c:pt idx="1808">
                  <c:v>43507</c:v>
                </c:pt>
                <c:pt idx="1809">
                  <c:v>43508</c:v>
                </c:pt>
                <c:pt idx="1810">
                  <c:v>43509</c:v>
                </c:pt>
                <c:pt idx="1811">
                  <c:v>43510</c:v>
                </c:pt>
                <c:pt idx="1812">
                  <c:v>43511</c:v>
                </c:pt>
                <c:pt idx="1813">
                  <c:v>43515</c:v>
                </c:pt>
                <c:pt idx="1814">
                  <c:v>43516</c:v>
                </c:pt>
                <c:pt idx="1815">
                  <c:v>43517</c:v>
                </c:pt>
                <c:pt idx="1816">
                  <c:v>43518</c:v>
                </c:pt>
                <c:pt idx="1817">
                  <c:v>43521</c:v>
                </c:pt>
                <c:pt idx="1818">
                  <c:v>43522</c:v>
                </c:pt>
                <c:pt idx="1819">
                  <c:v>43523</c:v>
                </c:pt>
                <c:pt idx="1820">
                  <c:v>43524</c:v>
                </c:pt>
                <c:pt idx="1821">
                  <c:v>43525</c:v>
                </c:pt>
                <c:pt idx="1822">
                  <c:v>43528</c:v>
                </c:pt>
                <c:pt idx="1823">
                  <c:v>43529</c:v>
                </c:pt>
                <c:pt idx="1824">
                  <c:v>43530</c:v>
                </c:pt>
                <c:pt idx="1825">
                  <c:v>43531</c:v>
                </c:pt>
                <c:pt idx="1826">
                  <c:v>43532</c:v>
                </c:pt>
                <c:pt idx="1827">
                  <c:v>43535</c:v>
                </c:pt>
                <c:pt idx="1828">
                  <c:v>43536</c:v>
                </c:pt>
                <c:pt idx="1829">
                  <c:v>43537</c:v>
                </c:pt>
                <c:pt idx="1830">
                  <c:v>43538</c:v>
                </c:pt>
                <c:pt idx="1831">
                  <c:v>43539</c:v>
                </c:pt>
                <c:pt idx="1832">
                  <c:v>43542</c:v>
                </c:pt>
                <c:pt idx="1833">
                  <c:v>43543</c:v>
                </c:pt>
                <c:pt idx="1834">
                  <c:v>43544</c:v>
                </c:pt>
                <c:pt idx="1835">
                  <c:v>43545</c:v>
                </c:pt>
                <c:pt idx="1836">
                  <c:v>43546</c:v>
                </c:pt>
                <c:pt idx="1837">
                  <c:v>43549</c:v>
                </c:pt>
                <c:pt idx="1838">
                  <c:v>43550</c:v>
                </c:pt>
                <c:pt idx="1839">
                  <c:v>43551</c:v>
                </c:pt>
                <c:pt idx="1840">
                  <c:v>43552</c:v>
                </c:pt>
                <c:pt idx="1841">
                  <c:v>43553</c:v>
                </c:pt>
                <c:pt idx="1842">
                  <c:v>43556</c:v>
                </c:pt>
                <c:pt idx="1843">
                  <c:v>43557</c:v>
                </c:pt>
                <c:pt idx="1844">
                  <c:v>43558</c:v>
                </c:pt>
                <c:pt idx="1845">
                  <c:v>43559</c:v>
                </c:pt>
                <c:pt idx="1846">
                  <c:v>43560</c:v>
                </c:pt>
                <c:pt idx="1847">
                  <c:v>43563</c:v>
                </c:pt>
                <c:pt idx="1848">
                  <c:v>43564</c:v>
                </c:pt>
                <c:pt idx="1849">
                  <c:v>43565</c:v>
                </c:pt>
                <c:pt idx="1850">
                  <c:v>43566</c:v>
                </c:pt>
                <c:pt idx="1851">
                  <c:v>43567</c:v>
                </c:pt>
                <c:pt idx="1852">
                  <c:v>43570</c:v>
                </c:pt>
                <c:pt idx="1853">
                  <c:v>43571</c:v>
                </c:pt>
                <c:pt idx="1854">
                  <c:v>43572</c:v>
                </c:pt>
                <c:pt idx="1855">
                  <c:v>43573</c:v>
                </c:pt>
                <c:pt idx="1856">
                  <c:v>43577</c:v>
                </c:pt>
                <c:pt idx="1857">
                  <c:v>43578</c:v>
                </c:pt>
                <c:pt idx="1858">
                  <c:v>43579</c:v>
                </c:pt>
                <c:pt idx="1859">
                  <c:v>43580</c:v>
                </c:pt>
                <c:pt idx="1860">
                  <c:v>43581</c:v>
                </c:pt>
                <c:pt idx="1861">
                  <c:v>43584</c:v>
                </c:pt>
                <c:pt idx="1862">
                  <c:v>43585</c:v>
                </c:pt>
                <c:pt idx="1863">
                  <c:v>43586</c:v>
                </c:pt>
                <c:pt idx="1864">
                  <c:v>43587</c:v>
                </c:pt>
                <c:pt idx="1865">
                  <c:v>43588</c:v>
                </c:pt>
                <c:pt idx="1866">
                  <c:v>43591</c:v>
                </c:pt>
                <c:pt idx="1867">
                  <c:v>43592</c:v>
                </c:pt>
                <c:pt idx="1868">
                  <c:v>43593</c:v>
                </c:pt>
                <c:pt idx="1869">
                  <c:v>43594</c:v>
                </c:pt>
                <c:pt idx="1870">
                  <c:v>43595</c:v>
                </c:pt>
                <c:pt idx="1871">
                  <c:v>43598</c:v>
                </c:pt>
                <c:pt idx="1872">
                  <c:v>43599</c:v>
                </c:pt>
                <c:pt idx="1873">
                  <c:v>43600</c:v>
                </c:pt>
                <c:pt idx="1874">
                  <c:v>43601</c:v>
                </c:pt>
                <c:pt idx="1875">
                  <c:v>43602</c:v>
                </c:pt>
                <c:pt idx="1876">
                  <c:v>43605</c:v>
                </c:pt>
                <c:pt idx="1877">
                  <c:v>43606</c:v>
                </c:pt>
                <c:pt idx="1878">
                  <c:v>43607</c:v>
                </c:pt>
                <c:pt idx="1879">
                  <c:v>43608</c:v>
                </c:pt>
                <c:pt idx="1880">
                  <c:v>43609</c:v>
                </c:pt>
                <c:pt idx="1881">
                  <c:v>43613</c:v>
                </c:pt>
                <c:pt idx="1882">
                  <c:v>43614</c:v>
                </c:pt>
                <c:pt idx="1883">
                  <c:v>43615</c:v>
                </c:pt>
                <c:pt idx="1884">
                  <c:v>43616</c:v>
                </c:pt>
                <c:pt idx="1885">
                  <c:v>43619</c:v>
                </c:pt>
                <c:pt idx="1886">
                  <c:v>43620</c:v>
                </c:pt>
                <c:pt idx="1887">
                  <c:v>43621</c:v>
                </c:pt>
                <c:pt idx="1888">
                  <c:v>43622</c:v>
                </c:pt>
                <c:pt idx="1889">
                  <c:v>43623</c:v>
                </c:pt>
                <c:pt idx="1890">
                  <c:v>43626</c:v>
                </c:pt>
                <c:pt idx="1891">
                  <c:v>43627</c:v>
                </c:pt>
                <c:pt idx="1892">
                  <c:v>43628</c:v>
                </c:pt>
                <c:pt idx="1893">
                  <c:v>43629</c:v>
                </c:pt>
                <c:pt idx="1894">
                  <c:v>43630</c:v>
                </c:pt>
                <c:pt idx="1895">
                  <c:v>43633</c:v>
                </c:pt>
                <c:pt idx="1896">
                  <c:v>43634</c:v>
                </c:pt>
                <c:pt idx="1897">
                  <c:v>43635</c:v>
                </c:pt>
                <c:pt idx="1898">
                  <c:v>43636</c:v>
                </c:pt>
                <c:pt idx="1899">
                  <c:v>43637</c:v>
                </c:pt>
                <c:pt idx="1900">
                  <c:v>43640</c:v>
                </c:pt>
                <c:pt idx="1901">
                  <c:v>43641</c:v>
                </c:pt>
                <c:pt idx="1902">
                  <c:v>43642</c:v>
                </c:pt>
                <c:pt idx="1903">
                  <c:v>43643</c:v>
                </c:pt>
                <c:pt idx="1904">
                  <c:v>43644</c:v>
                </c:pt>
                <c:pt idx="1905">
                  <c:v>43647</c:v>
                </c:pt>
                <c:pt idx="1906">
                  <c:v>43648</c:v>
                </c:pt>
                <c:pt idx="1907">
                  <c:v>43649</c:v>
                </c:pt>
                <c:pt idx="1908">
                  <c:v>43651</c:v>
                </c:pt>
                <c:pt idx="1909">
                  <c:v>43654</c:v>
                </c:pt>
                <c:pt idx="1910">
                  <c:v>43655</c:v>
                </c:pt>
                <c:pt idx="1911">
                  <c:v>43656</c:v>
                </c:pt>
                <c:pt idx="1912">
                  <c:v>43657</c:v>
                </c:pt>
                <c:pt idx="1913">
                  <c:v>43658</c:v>
                </c:pt>
                <c:pt idx="1914">
                  <c:v>43661</c:v>
                </c:pt>
                <c:pt idx="1915">
                  <c:v>43662</c:v>
                </c:pt>
                <c:pt idx="1916">
                  <c:v>43663</c:v>
                </c:pt>
                <c:pt idx="1917">
                  <c:v>43664</c:v>
                </c:pt>
                <c:pt idx="1918">
                  <c:v>43665</c:v>
                </c:pt>
                <c:pt idx="1919">
                  <c:v>43668</c:v>
                </c:pt>
                <c:pt idx="1920">
                  <c:v>43669</c:v>
                </c:pt>
                <c:pt idx="1921">
                  <c:v>43670</c:v>
                </c:pt>
                <c:pt idx="1922">
                  <c:v>43671</c:v>
                </c:pt>
                <c:pt idx="1923">
                  <c:v>43672</c:v>
                </c:pt>
                <c:pt idx="1924">
                  <c:v>43675</c:v>
                </c:pt>
                <c:pt idx="1925">
                  <c:v>43676</c:v>
                </c:pt>
                <c:pt idx="1926">
                  <c:v>43677</c:v>
                </c:pt>
                <c:pt idx="1927">
                  <c:v>43678</c:v>
                </c:pt>
                <c:pt idx="1928">
                  <c:v>43679</c:v>
                </c:pt>
                <c:pt idx="1929">
                  <c:v>43682</c:v>
                </c:pt>
                <c:pt idx="1930">
                  <c:v>43683</c:v>
                </c:pt>
                <c:pt idx="1931">
                  <c:v>43684</c:v>
                </c:pt>
                <c:pt idx="1932">
                  <c:v>43685</c:v>
                </c:pt>
                <c:pt idx="1933">
                  <c:v>43686</c:v>
                </c:pt>
              </c:numCache>
            </c:numRef>
          </c:cat>
          <c:val>
            <c:numRef>
              <c:f>'Twitter Chart Data'!$E$2:$E$1935</c:f>
              <c:numCache>
                <c:formatCode>0.00%</c:formatCode>
                <c:ptCount val="1934"/>
                <c:pt idx="0">
                  <c:v>1.7170559963597398E-4</c:v>
                </c:pt>
                <c:pt idx="1">
                  <c:v>-2.9166460953229389E-3</c:v>
                </c:pt>
                <c:pt idx="2">
                  <c:v>-6.9735814538914864E-3</c:v>
                </c:pt>
                <c:pt idx="3">
                  <c:v>-3.3074520256505258E-3</c:v>
                </c:pt>
                <c:pt idx="4">
                  <c:v>-2.1346650046784044E-3</c:v>
                </c:pt>
                <c:pt idx="5">
                  <c:v>4.5386730545409204E-3</c:v>
                </c:pt>
                <c:pt idx="6">
                  <c:v>3.60039862241468E-3</c:v>
                </c:pt>
                <c:pt idx="7">
                  <c:v>4.2018528191076765E-3</c:v>
                </c:pt>
                <c:pt idx="8">
                  <c:v>3.3550855079367281E-3</c:v>
                </c:pt>
                <c:pt idx="9">
                  <c:v>8.8573851426076988E-3</c:v>
                </c:pt>
                <c:pt idx="10">
                  <c:v>1.3852791527042552E-2</c:v>
                </c:pt>
                <c:pt idx="11">
                  <c:v>1.7826206142781631E-2</c:v>
                </c:pt>
                <c:pt idx="12">
                  <c:v>1.9757294764186195E-2</c:v>
                </c:pt>
                <c:pt idx="13">
                  <c:v>2.2900530662757657E-2</c:v>
                </c:pt>
                <c:pt idx="14">
                  <c:v>3.1591498308684685E-2</c:v>
                </c:pt>
                <c:pt idx="15">
                  <c:v>4.1771124964446793E-2</c:v>
                </c:pt>
                <c:pt idx="16">
                  <c:v>4.0047980270519368E-2</c:v>
                </c:pt>
                <c:pt idx="17">
                  <c:v>4.5178762491852487E-2</c:v>
                </c:pt>
                <c:pt idx="18">
                  <c:v>4.5842235339988102E-2</c:v>
                </c:pt>
                <c:pt idx="19">
                  <c:v>4.9423930539446381E-2</c:v>
                </c:pt>
                <c:pt idx="20">
                  <c:v>4.8630286087566255E-2</c:v>
                </c:pt>
                <c:pt idx="21">
                  <c:v>6.0862599826046582E-2</c:v>
                </c:pt>
                <c:pt idx="22">
                  <c:v>6.5851703481293322E-2</c:v>
                </c:pt>
                <c:pt idx="23">
                  <c:v>6.9643562632239586E-2</c:v>
                </c:pt>
                <c:pt idx="24">
                  <c:v>7.1688557582894274E-2</c:v>
                </c:pt>
                <c:pt idx="25">
                  <c:v>7.7131637859221058E-2</c:v>
                </c:pt>
                <c:pt idx="26">
                  <c:v>7.3410431326126346E-2</c:v>
                </c:pt>
                <c:pt idx="27">
                  <c:v>7.5502200262873576E-2</c:v>
                </c:pt>
                <c:pt idx="28">
                  <c:v>7.7997149667063281E-2</c:v>
                </c:pt>
                <c:pt idx="29">
                  <c:v>7.9267865799422133E-2</c:v>
                </c:pt>
                <c:pt idx="30">
                  <c:v>8.109486681048228E-2</c:v>
                </c:pt>
                <c:pt idx="31">
                  <c:v>8.4314047002260528E-2</c:v>
                </c:pt>
                <c:pt idx="32">
                  <c:v>9.2775030678602155E-2</c:v>
                </c:pt>
                <c:pt idx="33">
                  <c:v>9.3320026358731489E-2</c:v>
                </c:pt>
                <c:pt idx="34">
                  <c:v>9.1893785984481946E-2</c:v>
                </c:pt>
                <c:pt idx="35">
                  <c:v>9.3046010687245717E-2</c:v>
                </c:pt>
                <c:pt idx="36">
                  <c:v>9.3494482065683115E-2</c:v>
                </c:pt>
                <c:pt idx="37">
                  <c:v>9.7684910717125817E-2</c:v>
                </c:pt>
                <c:pt idx="38">
                  <c:v>9.9678547514597593E-2</c:v>
                </c:pt>
                <c:pt idx="39">
                  <c:v>9.4132319696761835E-2</c:v>
                </c:pt>
                <c:pt idx="40">
                  <c:v>9.4792760644947016E-2</c:v>
                </c:pt>
                <c:pt idx="41">
                  <c:v>9.8680660079379257E-2</c:v>
                </c:pt>
                <c:pt idx="42">
                  <c:v>9.6563666922854452E-2</c:v>
                </c:pt>
                <c:pt idx="43">
                  <c:v>9.4997756178532011E-2</c:v>
                </c:pt>
                <c:pt idx="44">
                  <c:v>9.3552914542739396E-2</c:v>
                </c:pt>
                <c:pt idx="45">
                  <c:v>9.2098355830194212E-2</c:v>
                </c:pt>
                <c:pt idx="46">
                  <c:v>9.1351630272246576E-2</c:v>
                </c:pt>
                <c:pt idx="47">
                  <c:v>9.5857842975116903E-2</c:v>
                </c:pt>
                <c:pt idx="48">
                  <c:v>8.907013822602039E-2</c:v>
                </c:pt>
                <c:pt idx="49">
                  <c:v>9.0293165405895603E-2</c:v>
                </c:pt>
                <c:pt idx="50">
                  <c:v>9.1013554760815296E-2</c:v>
                </c:pt>
                <c:pt idx="51">
                  <c:v>9.6464999451554956E-2</c:v>
                </c:pt>
                <c:pt idx="52">
                  <c:v>9.8918339900714969E-2</c:v>
                </c:pt>
                <c:pt idx="53">
                  <c:v>0.10100082660777066</c:v>
                </c:pt>
                <c:pt idx="54">
                  <c:v>9.4810215749973947E-2</c:v>
                </c:pt>
                <c:pt idx="55">
                  <c:v>0.10111011052038132</c:v>
                </c:pt>
                <c:pt idx="56">
                  <c:v>9.9273184275708859E-2</c:v>
                </c:pt>
                <c:pt idx="57">
                  <c:v>9.9623572551820638E-2</c:v>
                </c:pt>
                <c:pt idx="58">
                  <c:v>0.10271111635744168</c:v>
                </c:pt>
                <c:pt idx="59">
                  <c:v>0.10782988849063013</c:v>
                </c:pt>
                <c:pt idx="60">
                  <c:v>0.1103939134804357</c:v>
                </c:pt>
                <c:pt idx="61">
                  <c:v>0.11173114561687902</c:v>
                </c:pt>
                <c:pt idx="62">
                  <c:v>0.10191281605656077</c:v>
                </c:pt>
                <c:pt idx="63">
                  <c:v>0.10191790359078023</c:v>
                </c:pt>
                <c:pt idx="64">
                  <c:v>0.10466389668907761</c:v>
                </c:pt>
                <c:pt idx="65">
                  <c:v>0.1129104762516806</c:v>
                </c:pt>
                <c:pt idx="66">
                  <c:v>0.11588691558997</c:v>
                </c:pt>
                <c:pt idx="67">
                  <c:v>0.11521378772793289</c:v>
                </c:pt>
                <c:pt idx="68">
                  <c:v>0.12672486971070995</c:v>
                </c:pt>
                <c:pt idx="69">
                  <c:v>0.12478902731359565</c:v>
                </c:pt>
                <c:pt idx="70">
                  <c:v>0.12519964092951441</c:v>
                </c:pt>
                <c:pt idx="71">
                  <c:v>0.11749995837009553</c:v>
                </c:pt>
                <c:pt idx="72">
                  <c:v>0.11820864564608069</c:v>
                </c:pt>
                <c:pt idx="73">
                  <c:v>0.12422112743037728</c:v>
                </c:pt>
                <c:pt idx="74">
                  <c:v>0.12971586073177033</c:v>
                </c:pt>
                <c:pt idx="75">
                  <c:v>0.1287481263465311</c:v>
                </c:pt>
                <c:pt idx="76">
                  <c:v>0.12945154937312986</c:v>
                </c:pt>
                <c:pt idx="77">
                  <c:v>0.1257425546230666</c:v>
                </c:pt>
                <c:pt idx="78">
                  <c:v>0.12449854333853416</c:v>
                </c:pt>
                <c:pt idx="79">
                  <c:v>0.12372886087196244</c:v>
                </c:pt>
                <c:pt idx="80">
                  <c:v>0.124540320289104</c:v>
                </c:pt>
                <c:pt idx="81">
                  <c:v>0.12474273004751835</c:v>
                </c:pt>
                <c:pt idx="82">
                  <c:v>0.12141871552215955</c:v>
                </c:pt>
                <c:pt idx="83">
                  <c:v>0.11540487172576852</c:v>
                </c:pt>
                <c:pt idx="84">
                  <c:v>0.11341342800200871</c:v>
                </c:pt>
                <c:pt idx="85">
                  <c:v>0.11073126125790589</c:v>
                </c:pt>
                <c:pt idx="86">
                  <c:v>0.11657779373870802</c:v>
                </c:pt>
                <c:pt idx="87">
                  <c:v>0.11934019367218185</c:v>
                </c:pt>
                <c:pt idx="88">
                  <c:v>0.11766240401390582</c:v>
                </c:pt>
                <c:pt idx="89">
                  <c:v>0.11973537356667174</c:v>
                </c:pt>
                <c:pt idx="90">
                  <c:v>0.11712035804515541</c:v>
                </c:pt>
                <c:pt idx="91">
                  <c:v>0.11607399473438584</c:v>
                </c:pt>
                <c:pt idx="92">
                  <c:v>0.12097264182589473</c:v>
                </c:pt>
                <c:pt idx="93">
                  <c:v>0.11867072243955201</c:v>
                </c:pt>
                <c:pt idx="94">
                  <c:v>0.11573665248533893</c:v>
                </c:pt>
                <c:pt idx="95">
                  <c:v>0.11613024232608615</c:v>
                </c:pt>
                <c:pt idx="96">
                  <c:v>0.1125689484098289</c:v>
                </c:pt>
                <c:pt idx="97">
                  <c:v>0.11460663225403289</c:v>
                </c:pt>
                <c:pt idx="98">
                  <c:v>0.11701190374483073</c:v>
                </c:pt>
                <c:pt idx="99">
                  <c:v>0.1207219116083611</c:v>
                </c:pt>
                <c:pt idx="100">
                  <c:v>0.11665502297341668</c:v>
                </c:pt>
                <c:pt idx="101">
                  <c:v>0.12742366428935292</c:v>
                </c:pt>
                <c:pt idx="102">
                  <c:v>0.12034871473769004</c:v>
                </c:pt>
                <c:pt idx="103">
                  <c:v>0.11452179571785415</c:v>
                </c:pt>
                <c:pt idx="104">
                  <c:v>0.11789829300985599</c:v>
                </c:pt>
                <c:pt idx="105">
                  <c:v>0.1176120451562892</c:v>
                </c:pt>
                <c:pt idx="106">
                  <c:v>0.12360719646179441</c:v>
                </c:pt>
                <c:pt idx="107">
                  <c:v>0.12157825022217184</c:v>
                </c:pt>
                <c:pt idx="108">
                  <c:v>0.12958035860078843</c:v>
                </c:pt>
                <c:pt idx="109">
                  <c:v>0.13082017374327726</c:v>
                </c:pt>
                <c:pt idx="110">
                  <c:v>0.12797591612283532</c:v>
                </c:pt>
                <c:pt idx="111">
                  <c:v>0.13592971616611349</c:v>
                </c:pt>
                <c:pt idx="112">
                  <c:v>0.13796000797579899</c:v>
                </c:pt>
                <c:pt idx="113">
                  <c:v>0.13686200479511368</c:v>
                </c:pt>
                <c:pt idx="114">
                  <c:v>0.14526646591173753</c:v>
                </c:pt>
                <c:pt idx="115">
                  <c:v>0.14637417287914989</c:v>
                </c:pt>
                <c:pt idx="116">
                  <c:v>0.15357917397314003</c:v>
                </c:pt>
                <c:pt idx="117">
                  <c:v>0.16144282623401618</c:v>
                </c:pt>
                <c:pt idx="118">
                  <c:v>0.16469936485102266</c:v>
                </c:pt>
                <c:pt idx="119">
                  <c:v>0.16469936485102266</c:v>
                </c:pt>
                <c:pt idx="120">
                  <c:v>0.16469936485102266</c:v>
                </c:pt>
                <c:pt idx="121">
                  <c:v>0.17125743717417774</c:v>
                </c:pt>
                <c:pt idx="122">
                  <c:v>0.16753114930741142</c:v>
                </c:pt>
                <c:pt idx="123">
                  <c:v>0.16481651943607911</c:v>
                </c:pt>
                <c:pt idx="124">
                  <c:v>0.17018168905921827</c:v>
                </c:pt>
                <c:pt idx="125">
                  <c:v>0.17465119064323886</c:v>
                </c:pt>
                <c:pt idx="126">
                  <c:v>0.17693164175870502</c:v>
                </c:pt>
                <c:pt idx="127">
                  <c:v>0.16859787896272072</c:v>
                </c:pt>
                <c:pt idx="128">
                  <c:v>0.17279286538640815</c:v>
                </c:pt>
                <c:pt idx="129">
                  <c:v>0.17197313333874176</c:v>
                </c:pt>
                <c:pt idx="130">
                  <c:v>0.167355909429725</c:v>
                </c:pt>
                <c:pt idx="131">
                  <c:v>0.17378835555131</c:v>
                </c:pt>
                <c:pt idx="132">
                  <c:v>0.16807427901050342</c:v>
                </c:pt>
                <c:pt idx="133">
                  <c:v>0.16498905372228068</c:v>
                </c:pt>
                <c:pt idx="134">
                  <c:v>0.1698794582684453</c:v>
                </c:pt>
                <c:pt idx="135">
                  <c:v>0.17126431102879991</c:v>
                </c:pt>
                <c:pt idx="136">
                  <c:v>0.17424057300158835</c:v>
                </c:pt>
                <c:pt idx="137">
                  <c:v>0.17340483766429049</c:v>
                </c:pt>
                <c:pt idx="138">
                  <c:v>0.17401401789904036</c:v>
                </c:pt>
                <c:pt idx="139">
                  <c:v>0.1752883022236873</c:v>
                </c:pt>
                <c:pt idx="140">
                  <c:v>0.17827051091007595</c:v>
                </c:pt>
                <c:pt idx="141">
                  <c:v>0.18506118070855382</c:v>
                </c:pt>
                <c:pt idx="142">
                  <c:v>0.19297645176167433</c:v>
                </c:pt>
                <c:pt idx="143">
                  <c:v>0.18997426363402492</c:v>
                </c:pt>
                <c:pt idx="144">
                  <c:v>0.19074465434384358</c:v>
                </c:pt>
                <c:pt idx="145">
                  <c:v>0.20530516644900354</c:v>
                </c:pt>
                <c:pt idx="146">
                  <c:v>0.20987180779956649</c:v>
                </c:pt>
                <c:pt idx="147">
                  <c:v>0.21476422074829449</c:v>
                </c:pt>
                <c:pt idx="148">
                  <c:v>0.21617050513576119</c:v>
                </c:pt>
                <c:pt idx="149">
                  <c:v>0.21951604017841064</c:v>
                </c:pt>
                <c:pt idx="150">
                  <c:v>0.2193855268955982</c:v>
                </c:pt>
                <c:pt idx="151">
                  <c:v>0.22108765363134086</c:v>
                </c:pt>
                <c:pt idx="152">
                  <c:v>0.2267554072558946</c:v>
                </c:pt>
                <c:pt idx="153">
                  <c:v>0.22904732177428078</c:v>
                </c:pt>
                <c:pt idx="154">
                  <c:v>0.23635095103106263</c:v>
                </c:pt>
                <c:pt idx="155">
                  <c:v>0.23907151675376603</c:v>
                </c:pt>
                <c:pt idx="156">
                  <c:v>0.23874710616112615</c:v>
                </c:pt>
                <c:pt idx="157">
                  <c:v>0.24328679771205453</c:v>
                </c:pt>
                <c:pt idx="158">
                  <c:v>0.24175945551537104</c:v>
                </c:pt>
                <c:pt idx="159">
                  <c:v>0.24811567512753108</c:v>
                </c:pt>
                <c:pt idx="160">
                  <c:v>0.25014953605366763</c:v>
                </c:pt>
                <c:pt idx="161">
                  <c:v>0.2595462864281719</c:v>
                </c:pt>
                <c:pt idx="162">
                  <c:v>0.26678782411599333</c:v>
                </c:pt>
                <c:pt idx="163">
                  <c:v>0.27748543427181205</c:v>
                </c:pt>
                <c:pt idx="164">
                  <c:v>0.28067414650385647</c:v>
                </c:pt>
                <c:pt idx="165">
                  <c:v>0.26229787052003406</c:v>
                </c:pt>
                <c:pt idx="166">
                  <c:v>0.26790142296225627</c:v>
                </c:pt>
                <c:pt idx="167">
                  <c:v>0.2716487055722292</c:v>
                </c:pt>
                <c:pt idx="168">
                  <c:v>0.28199314440156598</c:v>
                </c:pt>
                <c:pt idx="169">
                  <c:v>0.27687594635705559</c:v>
                </c:pt>
                <c:pt idx="170">
                  <c:v>0.28353997880461868</c:v>
                </c:pt>
                <c:pt idx="171">
                  <c:v>0.28249633024399889</c:v>
                </c:pt>
                <c:pt idx="172">
                  <c:v>0.28936111071708015</c:v>
                </c:pt>
                <c:pt idx="173">
                  <c:v>0.28056272854231823</c:v>
                </c:pt>
                <c:pt idx="174">
                  <c:v>0.26439025385483128</c:v>
                </c:pt>
                <c:pt idx="175">
                  <c:v>0.26263400888832766</c:v>
                </c:pt>
                <c:pt idx="176">
                  <c:v>0.26706879005932915</c:v>
                </c:pt>
                <c:pt idx="177">
                  <c:v>0.26580755047713289</c:v>
                </c:pt>
                <c:pt idx="178">
                  <c:v>0.26486917779196384</c:v>
                </c:pt>
                <c:pt idx="179">
                  <c:v>0.26869687968899991</c:v>
                </c:pt>
                <c:pt idx="180">
                  <c:v>0.26645269978744945</c:v>
                </c:pt>
                <c:pt idx="181">
                  <c:v>0.26881724213003433</c:v>
                </c:pt>
                <c:pt idx="182">
                  <c:v>0.25965977484221159</c:v>
                </c:pt>
                <c:pt idx="183">
                  <c:v>0.26107278901964093</c:v>
                </c:pt>
                <c:pt idx="184">
                  <c:v>0.26237864832289026</c:v>
                </c:pt>
                <c:pt idx="185">
                  <c:v>0.26320336428719737</c:v>
                </c:pt>
                <c:pt idx="186">
                  <c:v>0.26528623201434054</c:v>
                </c:pt>
                <c:pt idx="187">
                  <c:v>0.26271199651704946</c:v>
                </c:pt>
                <c:pt idx="188">
                  <c:v>0.26775069546024888</c:v>
                </c:pt>
                <c:pt idx="189">
                  <c:v>0.2664022403221713</c:v>
                </c:pt>
                <c:pt idx="190">
                  <c:v>0.27799799275493986</c:v>
                </c:pt>
                <c:pt idx="191">
                  <c:v>0.27669895779777409</c:v>
                </c:pt>
                <c:pt idx="192">
                  <c:v>0.27774137920404929</c:v>
                </c:pt>
                <c:pt idx="193">
                  <c:v>0.278023884625761</c:v>
                </c:pt>
                <c:pt idx="194">
                  <c:v>0.27042388036537268</c:v>
                </c:pt>
                <c:pt idx="195">
                  <c:v>0.26588497163682923</c:v>
                </c:pt>
                <c:pt idx="196">
                  <c:v>0.2638099695664835</c:v>
                </c:pt>
                <c:pt idx="197">
                  <c:v>0.2687450755883487</c:v>
                </c:pt>
                <c:pt idx="198">
                  <c:v>0.27146180405316334</c:v>
                </c:pt>
                <c:pt idx="199">
                  <c:v>0.28200303207366795</c:v>
                </c:pt>
                <c:pt idx="200">
                  <c:v>0.28351900303036426</c:v>
                </c:pt>
                <c:pt idx="201">
                  <c:v>0.28965096853138728</c:v>
                </c:pt>
                <c:pt idx="202">
                  <c:v>0.29720417562548085</c:v>
                </c:pt>
                <c:pt idx="203">
                  <c:v>0.2995807164802633</c:v>
                </c:pt>
                <c:pt idx="204">
                  <c:v>0.30631235147342117</c:v>
                </c:pt>
                <c:pt idx="205">
                  <c:v>0.30841615683585011</c:v>
                </c:pt>
                <c:pt idx="206">
                  <c:v>0.30715426932708589</c:v>
                </c:pt>
                <c:pt idx="207">
                  <c:v>0.30915594633205279</c:v>
                </c:pt>
                <c:pt idx="208">
                  <c:v>0.31196907213668235</c:v>
                </c:pt>
                <c:pt idx="209">
                  <c:v>0.30733149334895926</c:v>
                </c:pt>
                <c:pt idx="210">
                  <c:v>0.309538848527116</c:v>
                </c:pt>
                <c:pt idx="211">
                  <c:v>0.31031367192056925</c:v>
                </c:pt>
                <c:pt idx="212">
                  <c:v>0.31732549549837241</c:v>
                </c:pt>
                <c:pt idx="213">
                  <c:v>0.31799324623644143</c:v>
                </c:pt>
                <c:pt idx="214">
                  <c:v>0.3162676288871753</c:v>
                </c:pt>
                <c:pt idx="215">
                  <c:v>0.32141315186618447</c:v>
                </c:pt>
                <c:pt idx="216">
                  <c:v>0.31894572288520551</c:v>
                </c:pt>
                <c:pt idx="217">
                  <c:v>0.3177240070660341</c:v>
                </c:pt>
                <c:pt idx="218">
                  <c:v>0.31972730870879551</c:v>
                </c:pt>
                <c:pt idx="219">
                  <c:v>0.31510201648650393</c:v>
                </c:pt>
                <c:pt idx="220">
                  <c:v>0.31038562899583244</c:v>
                </c:pt>
                <c:pt idx="221">
                  <c:v>0.31909396763328712</c:v>
                </c:pt>
                <c:pt idx="222">
                  <c:v>0.3247847100079293</c:v>
                </c:pt>
                <c:pt idx="223">
                  <c:v>0.33108745000590489</c:v>
                </c:pt>
                <c:pt idx="224">
                  <c:v>0.32789220399468233</c:v>
                </c:pt>
                <c:pt idx="225">
                  <c:v>0.33554055087822943</c:v>
                </c:pt>
                <c:pt idx="226">
                  <c:v>0.34350818250454318</c:v>
                </c:pt>
                <c:pt idx="227">
                  <c:v>0.35187160471435219</c:v>
                </c:pt>
                <c:pt idx="228">
                  <c:v>0.35219183876547877</c:v>
                </c:pt>
                <c:pt idx="229">
                  <c:v>0.36760352939855889</c:v>
                </c:pt>
                <c:pt idx="230">
                  <c:v>0.36775661758386402</c:v>
                </c:pt>
                <c:pt idx="231">
                  <c:v>0.36871458821992698</c:v>
                </c:pt>
                <c:pt idx="232">
                  <c:v>0.36548012550309816</c:v>
                </c:pt>
                <c:pt idx="233">
                  <c:v>0.3702341746200164</c:v>
                </c:pt>
                <c:pt idx="234">
                  <c:v>0.36779356698596577</c:v>
                </c:pt>
                <c:pt idx="235">
                  <c:v>0.36801941835639629</c:v>
                </c:pt>
                <c:pt idx="236">
                  <c:v>0.36260106924418434</c:v>
                </c:pt>
                <c:pt idx="237">
                  <c:v>0.34739770889115551</c:v>
                </c:pt>
                <c:pt idx="238">
                  <c:v>0.35754098087946184</c:v>
                </c:pt>
                <c:pt idx="239">
                  <c:v>0.35991222065376549</c:v>
                </c:pt>
                <c:pt idx="240">
                  <c:v>0.3577345568090573</c:v>
                </c:pt>
                <c:pt idx="241">
                  <c:v>0.35675588454073637</c:v>
                </c:pt>
                <c:pt idx="242">
                  <c:v>0.36215462069852489</c:v>
                </c:pt>
                <c:pt idx="243">
                  <c:v>0.36886421873496578</c:v>
                </c:pt>
                <c:pt idx="244">
                  <c:v>0.36904216737172812</c:v>
                </c:pt>
                <c:pt idx="245">
                  <c:v>0.37442526525297271</c:v>
                </c:pt>
                <c:pt idx="246">
                  <c:v>0.37169572160074038</c:v>
                </c:pt>
                <c:pt idx="247">
                  <c:v>0.37583976625209825</c:v>
                </c:pt>
                <c:pt idx="248">
                  <c:v>0.3863445595534909</c:v>
                </c:pt>
                <c:pt idx="249">
                  <c:v>0.38671432120629134</c:v>
                </c:pt>
                <c:pt idx="250">
                  <c:v>0.38186410011353078</c:v>
                </c:pt>
                <c:pt idx="251">
                  <c:v>0.37971495868710003</c:v>
                </c:pt>
                <c:pt idx="252">
                  <c:v>0.37173591343088663</c:v>
                </c:pt>
                <c:pt idx="253">
                  <c:v>0.36881041012993276</c:v>
                </c:pt>
                <c:pt idx="254">
                  <c:v>0.36568160221358825</c:v>
                </c:pt>
                <c:pt idx="255">
                  <c:v>0.36417330526129765</c:v>
                </c:pt>
                <c:pt idx="256">
                  <c:v>0.36571329279464937</c:v>
                </c:pt>
                <c:pt idx="257">
                  <c:v>0.36447386707547413</c:v>
                </c:pt>
                <c:pt idx="258">
                  <c:v>0.36889753111169621</c:v>
                </c:pt>
                <c:pt idx="259">
                  <c:v>0.37340095560231368</c:v>
                </c:pt>
                <c:pt idx="260">
                  <c:v>0.37235687469416878</c:v>
                </c:pt>
                <c:pt idx="261">
                  <c:v>0.37455816453259949</c:v>
                </c:pt>
                <c:pt idx="262">
                  <c:v>0.37622425378218249</c:v>
                </c:pt>
                <c:pt idx="263">
                  <c:v>0.37677727804777139</c:v>
                </c:pt>
                <c:pt idx="264">
                  <c:v>0.37837228321956595</c:v>
                </c:pt>
                <c:pt idx="265">
                  <c:v>0.38907526136254633</c:v>
                </c:pt>
                <c:pt idx="266">
                  <c:v>0.39584723693641499</c:v>
                </c:pt>
                <c:pt idx="267">
                  <c:v>0.39880377991785276</c:v>
                </c:pt>
                <c:pt idx="268">
                  <c:v>0.40228672753077155</c:v>
                </c:pt>
                <c:pt idx="269">
                  <c:v>0.40418084081818439</c:v>
                </c:pt>
                <c:pt idx="270">
                  <c:v>0.40766354719979181</c:v>
                </c:pt>
                <c:pt idx="271">
                  <c:v>0.4028573971215772</c:v>
                </c:pt>
                <c:pt idx="272">
                  <c:v>0.39833029043483159</c:v>
                </c:pt>
                <c:pt idx="273">
                  <c:v>0.39636362809050207</c:v>
                </c:pt>
                <c:pt idx="274">
                  <c:v>0.39858944405738272</c:v>
                </c:pt>
                <c:pt idx="275">
                  <c:v>0.39826991205509321</c:v>
                </c:pt>
                <c:pt idx="276">
                  <c:v>0.40072137746422243</c:v>
                </c:pt>
                <c:pt idx="277">
                  <c:v>0.3908714718440911</c:v>
                </c:pt>
                <c:pt idx="278">
                  <c:v>0.39001016909893726</c:v>
                </c:pt>
                <c:pt idx="279">
                  <c:v>0.39173443845713418</c:v>
                </c:pt>
                <c:pt idx="280">
                  <c:v>0.39856714289757722</c:v>
                </c:pt>
                <c:pt idx="281">
                  <c:v>0.39716544482463867</c:v>
                </c:pt>
                <c:pt idx="282">
                  <c:v>0.39550227839701058</c:v>
                </c:pt>
                <c:pt idx="283">
                  <c:v>0.3927207498764651</c:v>
                </c:pt>
                <c:pt idx="284">
                  <c:v>0.39835396068994222</c:v>
                </c:pt>
                <c:pt idx="285">
                  <c:v>0.39740500224170971</c:v>
                </c:pt>
                <c:pt idx="286">
                  <c:v>0.39854960532413575</c:v>
                </c:pt>
                <c:pt idx="287">
                  <c:v>0.40995437398759038</c:v>
                </c:pt>
                <c:pt idx="288">
                  <c:v>0.41195940390234509</c:v>
                </c:pt>
                <c:pt idx="289">
                  <c:v>0.41230337870952982</c:v>
                </c:pt>
                <c:pt idx="290">
                  <c:v>0.42370869557802404</c:v>
                </c:pt>
                <c:pt idx="291">
                  <c:v>0.42594977090791719</c:v>
                </c:pt>
                <c:pt idx="292">
                  <c:v>0.43231256572507171</c:v>
                </c:pt>
                <c:pt idx="293">
                  <c:v>0.43225954141801393</c:v>
                </c:pt>
                <c:pt idx="294">
                  <c:v>0.43199189070459076</c:v>
                </c:pt>
                <c:pt idx="295">
                  <c:v>0.43177991387496717</c:v>
                </c:pt>
                <c:pt idx="296">
                  <c:v>0.44305454878272865</c:v>
                </c:pt>
                <c:pt idx="297">
                  <c:v>0.45274114394232501</c:v>
                </c:pt>
                <c:pt idx="298">
                  <c:v>0.45319952249192763</c:v>
                </c:pt>
                <c:pt idx="299">
                  <c:v>0.45647097124611657</c:v>
                </c:pt>
                <c:pt idx="300">
                  <c:v>0.46342945708848893</c:v>
                </c:pt>
                <c:pt idx="301">
                  <c:v>0.46564396900873484</c:v>
                </c:pt>
                <c:pt idx="302">
                  <c:v>0.47284943319868233</c:v>
                </c:pt>
                <c:pt idx="303">
                  <c:v>0.46858823571617614</c:v>
                </c:pt>
                <c:pt idx="304">
                  <c:v>0.46876894644265521</c:v>
                </c:pt>
                <c:pt idx="305">
                  <c:v>0.47359637251065401</c:v>
                </c:pt>
                <c:pt idx="306">
                  <c:v>0.46375662128650808</c:v>
                </c:pt>
                <c:pt idx="307">
                  <c:v>0.45853310806830683</c:v>
                </c:pt>
                <c:pt idx="308">
                  <c:v>0.45659975763275495</c:v>
                </c:pt>
                <c:pt idx="309">
                  <c:v>0.458225719844368</c:v>
                </c:pt>
                <c:pt idx="310">
                  <c:v>0.46769690747640591</c:v>
                </c:pt>
                <c:pt idx="311">
                  <c:v>0.46908049348936487</c:v>
                </c:pt>
                <c:pt idx="312">
                  <c:v>0.46450230264220815</c:v>
                </c:pt>
                <c:pt idx="313">
                  <c:v>0.47072953199976753</c:v>
                </c:pt>
                <c:pt idx="314">
                  <c:v>0.46570639149178472</c:v>
                </c:pt>
                <c:pt idx="315">
                  <c:v>0.46312081147602591</c:v>
                </c:pt>
                <c:pt idx="316">
                  <c:v>0.461175364467723</c:v>
                </c:pt>
                <c:pt idx="317">
                  <c:v>0.46447247624599264</c:v>
                </c:pt>
                <c:pt idx="318">
                  <c:v>0.46100764297775831</c:v>
                </c:pt>
                <c:pt idx="319">
                  <c:v>0.46404875736052764</c:v>
                </c:pt>
                <c:pt idx="320">
                  <c:v>0.45905465566510228</c:v>
                </c:pt>
                <c:pt idx="321">
                  <c:v>0.45906920148216757</c:v>
                </c:pt>
                <c:pt idx="322">
                  <c:v>0.46610421169440608</c:v>
                </c:pt>
                <c:pt idx="323">
                  <c:v>0.46589943232125219</c:v>
                </c:pt>
                <c:pt idx="324">
                  <c:v>0.47175491707156114</c:v>
                </c:pt>
                <c:pt idx="325">
                  <c:v>0.47151850231386638</c:v>
                </c:pt>
                <c:pt idx="326">
                  <c:v>0.47227782456458534</c:v>
                </c:pt>
                <c:pt idx="327">
                  <c:v>0.46732383723820115</c:v>
                </c:pt>
                <c:pt idx="328">
                  <c:v>0.46797849380611378</c:v>
                </c:pt>
                <c:pt idx="329">
                  <c:v>0.467714528109614</c:v>
                </c:pt>
                <c:pt idx="330">
                  <c:v>0.47071167179359019</c:v>
                </c:pt>
                <c:pt idx="331">
                  <c:v>0.46600234760676984</c:v>
                </c:pt>
                <c:pt idx="332">
                  <c:v>0.46382426518096231</c:v>
                </c:pt>
                <c:pt idx="333">
                  <c:v>0.46598130434475937</c:v>
                </c:pt>
                <c:pt idx="334">
                  <c:v>0.46633818672882144</c:v>
                </c:pt>
                <c:pt idx="335">
                  <c:v>0.4705898996496094</c:v>
                </c:pt>
                <c:pt idx="336">
                  <c:v>0.47433406216430418</c:v>
                </c:pt>
                <c:pt idx="337">
                  <c:v>0.47556965071860824</c:v>
                </c:pt>
                <c:pt idx="338">
                  <c:v>0.47612254558682032</c:v>
                </c:pt>
                <c:pt idx="339">
                  <c:v>0.46985117270394561</c:v>
                </c:pt>
                <c:pt idx="340">
                  <c:v>0.47612561442810297</c:v>
                </c:pt>
                <c:pt idx="341">
                  <c:v>0.48459115418068999</c:v>
                </c:pt>
                <c:pt idx="342">
                  <c:v>0.48314397241416374</c:v>
                </c:pt>
                <c:pt idx="343">
                  <c:v>0.48522749150798083</c:v>
                </c:pt>
                <c:pt idx="344">
                  <c:v>0.4927523454006586</c:v>
                </c:pt>
                <c:pt idx="345">
                  <c:v>0.49745257797087494</c:v>
                </c:pt>
                <c:pt idx="346">
                  <c:v>0.49718155363666172</c:v>
                </c:pt>
                <c:pt idx="347">
                  <c:v>0.49579056840167146</c:v>
                </c:pt>
                <c:pt idx="348">
                  <c:v>0.49071387912921516</c:v>
                </c:pt>
                <c:pt idx="349">
                  <c:v>0.4928441425281187</c:v>
                </c:pt>
                <c:pt idx="350">
                  <c:v>0.49763739807194107</c:v>
                </c:pt>
                <c:pt idx="351">
                  <c:v>0.50942468147664721</c:v>
                </c:pt>
                <c:pt idx="352">
                  <c:v>0.51632445509780411</c:v>
                </c:pt>
                <c:pt idx="353">
                  <c:v>0.51411632056212531</c:v>
                </c:pt>
                <c:pt idx="354">
                  <c:v>0.52743730939234434</c:v>
                </c:pt>
                <c:pt idx="355">
                  <c:v>0.52667756430246038</c:v>
                </c:pt>
                <c:pt idx="356">
                  <c:v>0.53119447600057934</c:v>
                </c:pt>
                <c:pt idx="357">
                  <c:v>0.54565956976987029</c:v>
                </c:pt>
                <c:pt idx="358">
                  <c:v>0.54557620148576857</c:v>
                </c:pt>
                <c:pt idx="359">
                  <c:v>0.54574642633730264</c:v>
                </c:pt>
                <c:pt idx="360">
                  <c:v>0.56032248705700538</c:v>
                </c:pt>
                <c:pt idx="361">
                  <c:v>0.5665661426163251</c:v>
                </c:pt>
                <c:pt idx="362">
                  <c:v>0.56413046006966083</c:v>
                </c:pt>
                <c:pt idx="363">
                  <c:v>0.55851607621883792</c:v>
                </c:pt>
                <c:pt idx="364">
                  <c:v>0.55784639648772139</c:v>
                </c:pt>
                <c:pt idx="365">
                  <c:v>0.55381997178009734</c:v>
                </c:pt>
                <c:pt idx="366">
                  <c:v>0.55163185470406684</c:v>
                </c:pt>
                <c:pt idx="367">
                  <c:v>0.55572112400382845</c:v>
                </c:pt>
                <c:pt idx="368">
                  <c:v>0.54864165655961705</c:v>
                </c:pt>
                <c:pt idx="369">
                  <c:v>0.54836006473160204</c:v>
                </c:pt>
                <c:pt idx="370">
                  <c:v>0.54370110206311129</c:v>
                </c:pt>
                <c:pt idx="371">
                  <c:v>0.54731942214565854</c:v>
                </c:pt>
                <c:pt idx="372">
                  <c:v>0.53857470522475404</c:v>
                </c:pt>
                <c:pt idx="373">
                  <c:v>0.54968666727356652</c:v>
                </c:pt>
                <c:pt idx="374">
                  <c:v>0.53176475620944674</c:v>
                </c:pt>
                <c:pt idx="375">
                  <c:v>0.54572227941312623</c:v>
                </c:pt>
                <c:pt idx="376">
                  <c:v>0.53640601189080539</c:v>
                </c:pt>
                <c:pt idx="377">
                  <c:v>0.52901664603370024</c:v>
                </c:pt>
                <c:pt idx="378">
                  <c:v>0.55986707651326806</c:v>
                </c:pt>
                <c:pt idx="379">
                  <c:v>0.54772231179145359</c:v>
                </c:pt>
                <c:pt idx="380">
                  <c:v>0.54425087906004688</c:v>
                </c:pt>
                <c:pt idx="381">
                  <c:v>0.55012781101769814</c:v>
                </c:pt>
                <c:pt idx="382">
                  <c:v>0.52921566027276357</c:v>
                </c:pt>
                <c:pt idx="383">
                  <c:v>0.57810775471677034</c:v>
                </c:pt>
                <c:pt idx="384">
                  <c:v>0.54509068726499255</c:v>
                </c:pt>
                <c:pt idx="385">
                  <c:v>0.55513532732191484</c:v>
                </c:pt>
                <c:pt idx="386">
                  <c:v>0.57594262179653266</c:v>
                </c:pt>
                <c:pt idx="387">
                  <c:v>0.53792267106741409</c:v>
                </c:pt>
                <c:pt idx="388">
                  <c:v>0.53466019446401614</c:v>
                </c:pt>
                <c:pt idx="389">
                  <c:v>0.55722182159474065</c:v>
                </c:pt>
                <c:pt idx="390">
                  <c:v>0.5621871061844621</c:v>
                </c:pt>
                <c:pt idx="391">
                  <c:v>0.56384516490687853</c:v>
                </c:pt>
                <c:pt idx="392">
                  <c:v>0.56185193879852591</c:v>
                </c:pt>
                <c:pt idx="393">
                  <c:v>0.5804347268897887</c:v>
                </c:pt>
                <c:pt idx="394">
                  <c:v>0.57084952574840964</c:v>
                </c:pt>
                <c:pt idx="395">
                  <c:v>0.55497278924941607</c:v>
                </c:pt>
                <c:pt idx="396">
                  <c:v>0.53738153635844332</c:v>
                </c:pt>
                <c:pt idx="397">
                  <c:v>0.5551646966346484</c:v>
                </c:pt>
                <c:pt idx="398">
                  <c:v>0.55609567795222414</c:v>
                </c:pt>
                <c:pt idx="399">
                  <c:v>0.58313214531803914</c:v>
                </c:pt>
                <c:pt idx="400">
                  <c:v>0.58892733468996683</c:v>
                </c:pt>
                <c:pt idx="401">
                  <c:v>0.58770713180951617</c:v>
                </c:pt>
                <c:pt idx="402">
                  <c:v>0.58653239922965006</c:v>
                </c:pt>
                <c:pt idx="403">
                  <c:v>0.58994754660706317</c:v>
                </c:pt>
                <c:pt idx="404">
                  <c:v>0.57989925311636825</c:v>
                </c:pt>
                <c:pt idx="405">
                  <c:v>0.57300053275485907</c:v>
                </c:pt>
                <c:pt idx="406">
                  <c:v>0.57899370635035208</c:v>
                </c:pt>
                <c:pt idx="407">
                  <c:v>0.58559174124863511</c:v>
                </c:pt>
                <c:pt idx="408">
                  <c:v>0.58116784629726537</c:v>
                </c:pt>
                <c:pt idx="409">
                  <c:v>0.5848170389451024</c:v>
                </c:pt>
                <c:pt idx="410">
                  <c:v>0.57517068605661592</c:v>
                </c:pt>
                <c:pt idx="411">
                  <c:v>0.56340378636680155</c:v>
                </c:pt>
                <c:pt idx="412">
                  <c:v>0.59424757736392508</c:v>
                </c:pt>
                <c:pt idx="413">
                  <c:v>0.58865126082376085</c:v>
                </c:pt>
                <c:pt idx="414">
                  <c:v>0.5760923371095017</c:v>
                </c:pt>
                <c:pt idx="415">
                  <c:v>0.56553743439415305</c:v>
                </c:pt>
                <c:pt idx="416">
                  <c:v>0.57272997998506892</c:v>
                </c:pt>
                <c:pt idx="417">
                  <c:v>0.59045458327512135</c:v>
                </c:pt>
                <c:pt idx="418">
                  <c:v>0.594566785115479</c:v>
                </c:pt>
                <c:pt idx="419">
                  <c:v>0.59056312308958336</c:v>
                </c:pt>
                <c:pt idx="420">
                  <c:v>0.57201163282317258</c:v>
                </c:pt>
                <c:pt idx="421">
                  <c:v>0.59706164747345136</c:v>
                </c:pt>
                <c:pt idx="422">
                  <c:v>0.59654189258977386</c:v>
                </c:pt>
                <c:pt idx="423">
                  <c:v>0.60471218288259387</c:v>
                </c:pt>
                <c:pt idx="424">
                  <c:v>0.62230102730850256</c:v>
                </c:pt>
                <c:pt idx="425">
                  <c:v>0.61470968819844618</c:v>
                </c:pt>
                <c:pt idx="426">
                  <c:v>0.59432560872455364</c:v>
                </c:pt>
                <c:pt idx="427">
                  <c:v>0.59212760756927874</c:v>
                </c:pt>
                <c:pt idx="428">
                  <c:v>0.59578498543478386</c:v>
                </c:pt>
                <c:pt idx="429">
                  <c:v>0.58885523408873919</c:v>
                </c:pt>
                <c:pt idx="430">
                  <c:v>0.63076154517585303</c:v>
                </c:pt>
                <c:pt idx="431">
                  <c:v>0.60528575794810346</c:v>
                </c:pt>
                <c:pt idx="432">
                  <c:v>0.62583210679970969</c:v>
                </c:pt>
                <c:pt idx="433">
                  <c:v>0.61397822499186749</c:v>
                </c:pt>
                <c:pt idx="434">
                  <c:v>0.62255886973959074</c:v>
                </c:pt>
                <c:pt idx="435">
                  <c:v>0.60241438372609513</c:v>
                </c:pt>
                <c:pt idx="436">
                  <c:v>0.6206307652252756</c:v>
                </c:pt>
                <c:pt idx="437">
                  <c:v>0.63148486661457581</c:v>
                </c:pt>
                <c:pt idx="438">
                  <c:v>0.63148486661457581</c:v>
                </c:pt>
                <c:pt idx="439">
                  <c:v>0.60450469054484302</c:v>
                </c:pt>
                <c:pt idx="440">
                  <c:v>0.62471049650495392</c:v>
                </c:pt>
                <c:pt idx="441">
                  <c:v>0.61470179437818095</c:v>
                </c:pt>
                <c:pt idx="442">
                  <c:v>0.60250885885624683</c:v>
                </c:pt>
                <c:pt idx="443">
                  <c:v>0.6263197435661505</c:v>
                </c:pt>
                <c:pt idx="444">
                  <c:v>0.6167109736747951</c:v>
                </c:pt>
                <c:pt idx="445">
                  <c:v>0.6167109736747951</c:v>
                </c:pt>
                <c:pt idx="446">
                  <c:v>0.59791120551163268</c:v>
                </c:pt>
                <c:pt idx="447">
                  <c:v>0.61164197900419093</c:v>
                </c:pt>
                <c:pt idx="448">
                  <c:v>0.59409727973418547</c:v>
                </c:pt>
                <c:pt idx="449">
                  <c:v>0.61772493312884991</c:v>
                </c:pt>
                <c:pt idx="450">
                  <c:v>0.6250093124257281</c:v>
                </c:pt>
                <c:pt idx="451">
                  <c:v>0.61807854799099315</c:v>
                </c:pt>
                <c:pt idx="452">
                  <c:v>0.6148310986767056</c:v>
                </c:pt>
                <c:pt idx="453">
                  <c:v>0.62722505121283567</c:v>
                </c:pt>
                <c:pt idx="454">
                  <c:v>0.63088163915560425</c:v>
                </c:pt>
                <c:pt idx="455">
                  <c:v>0.62716735483071906</c:v>
                </c:pt>
                <c:pt idx="456">
                  <c:v>0.63751692638465163</c:v>
                </c:pt>
                <c:pt idx="457">
                  <c:v>0.64210646586467757</c:v>
                </c:pt>
                <c:pt idx="458">
                  <c:v>0.64136421123135823</c:v>
                </c:pt>
                <c:pt idx="459">
                  <c:v>0.64430056537392288</c:v>
                </c:pt>
                <c:pt idx="460">
                  <c:v>0.63164789297573831</c:v>
                </c:pt>
                <c:pt idx="461">
                  <c:v>0.61308486744973267</c:v>
                </c:pt>
                <c:pt idx="462">
                  <c:v>0.63947833413447119</c:v>
                </c:pt>
                <c:pt idx="463">
                  <c:v>0.62844410755875013</c:v>
                </c:pt>
                <c:pt idx="464">
                  <c:v>0.60972022574459572</c:v>
                </c:pt>
                <c:pt idx="465">
                  <c:v>0.62671394901810884</c:v>
                </c:pt>
                <c:pt idx="466">
                  <c:v>0.65058014621982951</c:v>
                </c:pt>
                <c:pt idx="467">
                  <c:v>0.65592901451674002</c:v>
                </c:pt>
                <c:pt idx="468">
                  <c:v>0.65689356469420623</c:v>
                </c:pt>
                <c:pt idx="469">
                  <c:v>0.6292528870379499</c:v>
                </c:pt>
                <c:pt idx="470">
                  <c:v>0.64757768348212719</c:v>
                </c:pt>
                <c:pt idx="471">
                  <c:v>0.6599534606962203</c:v>
                </c:pt>
                <c:pt idx="472">
                  <c:v>0.63890966898389601</c:v>
                </c:pt>
                <c:pt idx="473">
                  <c:v>0.63113796936424138</c:v>
                </c:pt>
                <c:pt idx="474">
                  <c:v>0.62930615138997315</c:v>
                </c:pt>
                <c:pt idx="475">
                  <c:v>0.6385231900480508</c:v>
                </c:pt>
                <c:pt idx="476">
                  <c:v>0.641251353658981</c:v>
                </c:pt>
                <c:pt idx="477">
                  <c:v>0.64327300814385002</c:v>
                </c:pt>
                <c:pt idx="478">
                  <c:v>0.65287674051143485</c:v>
                </c:pt>
                <c:pt idx="479">
                  <c:v>0.65985638751948605</c:v>
                </c:pt>
                <c:pt idx="480">
                  <c:v>0.6444618342764834</c:v>
                </c:pt>
                <c:pt idx="481">
                  <c:v>0.66624105784334975</c:v>
                </c:pt>
                <c:pt idx="482">
                  <c:v>0.6938190359298988</c:v>
                </c:pt>
                <c:pt idx="483">
                  <c:v>0.70196919561568016</c:v>
                </c:pt>
                <c:pt idx="484">
                  <c:v>0.69119741356588538</c:v>
                </c:pt>
                <c:pt idx="485">
                  <c:v>0.6821300388793492</c:v>
                </c:pt>
                <c:pt idx="486">
                  <c:v>0.66577130400913975</c:v>
                </c:pt>
                <c:pt idx="487">
                  <c:v>0.71679257099475335</c:v>
                </c:pt>
                <c:pt idx="488">
                  <c:v>0.70380175910223319</c:v>
                </c:pt>
                <c:pt idx="489">
                  <c:v>0.70133158461148959</c:v>
                </c:pt>
                <c:pt idx="490">
                  <c:v>0.74429991515503224</c:v>
                </c:pt>
                <c:pt idx="491">
                  <c:v>0.72504939970815108</c:v>
                </c:pt>
                <c:pt idx="492">
                  <c:v>0.73564530309257936</c:v>
                </c:pt>
                <c:pt idx="493">
                  <c:v>0.70659832625660735</c:v>
                </c:pt>
                <c:pt idx="494">
                  <c:v>0.7152050174260427</c:v>
                </c:pt>
                <c:pt idx="495">
                  <c:v>0.7213547299055838</c:v>
                </c:pt>
                <c:pt idx="496">
                  <c:v>0.74958329445590954</c:v>
                </c:pt>
                <c:pt idx="497">
                  <c:v>0.74282159935869996</c:v>
                </c:pt>
                <c:pt idx="498">
                  <c:v>0.73525753090519297</c:v>
                </c:pt>
                <c:pt idx="499">
                  <c:v>0.76097284876732951</c:v>
                </c:pt>
                <c:pt idx="500">
                  <c:v>0.75198575229916353</c:v>
                </c:pt>
                <c:pt idx="501">
                  <c:v>0.75260129039073087</c:v>
                </c:pt>
                <c:pt idx="502">
                  <c:v>0.73735813590379795</c:v>
                </c:pt>
                <c:pt idx="503">
                  <c:v>0.73165146715464568</c:v>
                </c:pt>
                <c:pt idx="504">
                  <c:v>0.73317570601603199</c:v>
                </c:pt>
                <c:pt idx="505">
                  <c:v>0.73128822550015804</c:v>
                </c:pt>
                <c:pt idx="506">
                  <c:v>0.73368312381098999</c:v>
                </c:pt>
                <c:pt idx="507">
                  <c:v>0.72618073985135734</c:v>
                </c:pt>
                <c:pt idx="508">
                  <c:v>0.71842458145871313</c:v>
                </c:pt>
                <c:pt idx="509">
                  <c:v>0.71841165040370347</c:v>
                </c:pt>
                <c:pt idx="510">
                  <c:v>0.71689719466521473</c:v>
                </c:pt>
                <c:pt idx="511">
                  <c:v>0.71442444321585952</c:v>
                </c:pt>
                <c:pt idx="512">
                  <c:v>0.70851697791994717</c:v>
                </c:pt>
                <c:pt idx="513">
                  <c:v>0.71185328139827853</c:v>
                </c:pt>
                <c:pt idx="514">
                  <c:v>0.71072658724464444</c:v>
                </c:pt>
                <c:pt idx="515">
                  <c:v>0.72171499157961327</c:v>
                </c:pt>
                <c:pt idx="516">
                  <c:v>0.71324382981485268</c:v>
                </c:pt>
                <c:pt idx="517">
                  <c:v>0.72019155810997892</c:v>
                </c:pt>
                <c:pt idx="518">
                  <c:v>0.722863694249404</c:v>
                </c:pt>
                <c:pt idx="519">
                  <c:v>0.7280153739805757</c:v>
                </c:pt>
                <c:pt idx="520">
                  <c:v>0.73252713225832289</c:v>
                </c:pt>
                <c:pt idx="521">
                  <c:v>0.74489325568367581</c:v>
                </c:pt>
                <c:pt idx="522">
                  <c:v>0.74489325568367581</c:v>
                </c:pt>
                <c:pt idx="523">
                  <c:v>0.73383857726715029</c:v>
                </c:pt>
                <c:pt idx="524">
                  <c:v>0.73756014140896498</c:v>
                </c:pt>
                <c:pt idx="525">
                  <c:v>0.73616165736081962</c:v>
                </c:pt>
                <c:pt idx="526">
                  <c:v>0.74781318109728168</c:v>
                </c:pt>
                <c:pt idx="527">
                  <c:v>0.76096674116341423</c:v>
                </c:pt>
                <c:pt idx="528">
                  <c:v>0.76832472923044981</c:v>
                </c:pt>
                <c:pt idx="529">
                  <c:v>0.77795051265425474</c:v>
                </c:pt>
                <c:pt idx="530">
                  <c:v>0.77795051265425474</c:v>
                </c:pt>
                <c:pt idx="531">
                  <c:v>0.77795051265425474</c:v>
                </c:pt>
                <c:pt idx="532">
                  <c:v>0.77884442940546283</c:v>
                </c:pt>
                <c:pt idx="533">
                  <c:v>0.78582402258708584</c:v>
                </c:pt>
                <c:pt idx="534">
                  <c:v>0.79571402018891657</c:v>
                </c:pt>
                <c:pt idx="535">
                  <c:v>0.79641175710467826</c:v>
                </c:pt>
                <c:pt idx="536">
                  <c:v>0.79284088852884116</c:v>
                </c:pt>
                <c:pt idx="537">
                  <c:v>0.78703325705347194</c:v>
                </c:pt>
                <c:pt idx="538">
                  <c:v>0.79344906134795479</c:v>
                </c:pt>
                <c:pt idx="539">
                  <c:v>0.80067067419659632</c:v>
                </c:pt>
                <c:pt idx="540">
                  <c:v>0.79822114259162968</c:v>
                </c:pt>
                <c:pt idx="541">
                  <c:v>0.79825884710291284</c:v>
                </c:pt>
                <c:pt idx="542">
                  <c:v>0.7987906030090155</c:v>
                </c:pt>
                <c:pt idx="543">
                  <c:v>0.80151784195489606</c:v>
                </c:pt>
                <c:pt idx="544">
                  <c:v>0.80404883361639579</c:v>
                </c:pt>
                <c:pt idx="545">
                  <c:v>0.79514397983251883</c:v>
                </c:pt>
                <c:pt idx="546">
                  <c:v>0.78733187253392511</c:v>
                </c:pt>
                <c:pt idx="547">
                  <c:v>0.78896359172550179</c:v>
                </c:pt>
                <c:pt idx="548">
                  <c:v>0.78366769936181702</c:v>
                </c:pt>
                <c:pt idx="549">
                  <c:v>0.77661301631574098</c:v>
                </c:pt>
                <c:pt idx="550">
                  <c:v>0.76484923074483224</c:v>
                </c:pt>
                <c:pt idx="551">
                  <c:v>0.76266669293774236</c:v>
                </c:pt>
                <c:pt idx="552">
                  <c:v>0.77235277797506341</c:v>
                </c:pt>
                <c:pt idx="553">
                  <c:v>0.77689552683228391</c:v>
                </c:pt>
                <c:pt idx="554">
                  <c:v>0.7737747513052553</c:v>
                </c:pt>
                <c:pt idx="555">
                  <c:v>0.77263087616728687</c:v>
                </c:pt>
                <c:pt idx="556">
                  <c:v>0.77732900809402561</c:v>
                </c:pt>
                <c:pt idx="557">
                  <c:v>0.77322148398608026</c:v>
                </c:pt>
                <c:pt idx="558">
                  <c:v>0.76044208250171952</c:v>
                </c:pt>
                <c:pt idx="559">
                  <c:v>0.76048993288979538</c:v>
                </c:pt>
                <c:pt idx="560">
                  <c:v>0.7542536254127612</c:v>
                </c:pt>
                <c:pt idx="561">
                  <c:v>0.75462213408237377</c:v>
                </c:pt>
                <c:pt idx="562">
                  <c:v>0.74986131698950675</c:v>
                </c:pt>
                <c:pt idx="563">
                  <c:v>0.75888046417526023</c:v>
                </c:pt>
                <c:pt idx="564">
                  <c:v>0.76683175376689072</c:v>
                </c:pt>
                <c:pt idx="565">
                  <c:v>0.77717705691477423</c:v>
                </c:pt>
                <c:pt idx="566">
                  <c:v>0.77469877430913892</c:v>
                </c:pt>
                <c:pt idx="567">
                  <c:v>0.76067551987708715</c:v>
                </c:pt>
                <c:pt idx="568">
                  <c:v>0.76608265894202954</c:v>
                </c:pt>
                <c:pt idx="569">
                  <c:v>0.76605784129665855</c:v>
                </c:pt>
                <c:pt idx="570">
                  <c:v>0.77512291474659256</c:v>
                </c:pt>
                <c:pt idx="571">
                  <c:v>0.77384346707064045</c:v>
                </c:pt>
                <c:pt idx="572">
                  <c:v>0.77293914380210427</c:v>
                </c:pt>
                <c:pt idx="573">
                  <c:v>0.7847832370190897</c:v>
                </c:pt>
                <c:pt idx="574">
                  <c:v>0.77913844709942515</c:v>
                </c:pt>
                <c:pt idx="575">
                  <c:v>0.78221763700533398</c:v>
                </c:pt>
                <c:pt idx="576">
                  <c:v>0.78812340091336486</c:v>
                </c:pt>
                <c:pt idx="577">
                  <c:v>0.78263255414248789</c:v>
                </c:pt>
                <c:pt idx="578">
                  <c:v>0.7780295505975352</c:v>
                </c:pt>
                <c:pt idx="579">
                  <c:v>0.77549249647878971</c:v>
                </c:pt>
                <c:pt idx="580">
                  <c:v>0.76887546460334111</c:v>
                </c:pt>
                <c:pt idx="581">
                  <c:v>0.77874780660288145</c:v>
                </c:pt>
                <c:pt idx="582">
                  <c:v>0.77496095120158204</c:v>
                </c:pt>
                <c:pt idx="583">
                  <c:v>0.77582724918361978</c:v>
                </c:pt>
                <c:pt idx="584">
                  <c:v>0.7726845940521696</c:v>
                </c:pt>
                <c:pt idx="585">
                  <c:v>0.76281536681223749</c:v>
                </c:pt>
                <c:pt idx="586">
                  <c:v>0.76526663485125845</c:v>
                </c:pt>
                <c:pt idx="587">
                  <c:v>0.75775207734139594</c:v>
                </c:pt>
                <c:pt idx="588">
                  <c:v>0.76165216265937352</c:v>
                </c:pt>
                <c:pt idx="589">
                  <c:v>0.76566388703356214</c:v>
                </c:pt>
                <c:pt idx="590">
                  <c:v>0.76877661780853424</c:v>
                </c:pt>
                <c:pt idx="591">
                  <c:v>0.76818621348408578</c:v>
                </c:pt>
                <c:pt idx="592">
                  <c:v>0.77019309342281383</c:v>
                </c:pt>
                <c:pt idx="593">
                  <c:v>0.77929780365663359</c:v>
                </c:pt>
                <c:pt idx="594">
                  <c:v>0.78120069666788527</c:v>
                </c:pt>
                <c:pt idx="595">
                  <c:v>0.77919562633873718</c:v>
                </c:pt>
                <c:pt idx="596">
                  <c:v>0.77637416231403256</c:v>
                </c:pt>
                <c:pt idx="597">
                  <c:v>0.78605732086660685</c:v>
                </c:pt>
                <c:pt idx="598">
                  <c:v>0.78464660283853949</c:v>
                </c:pt>
                <c:pt idx="599">
                  <c:v>0.79232270824464512</c:v>
                </c:pt>
                <c:pt idx="600">
                  <c:v>0.78753548091607484</c:v>
                </c:pt>
                <c:pt idx="601">
                  <c:v>0.78604651130712888</c:v>
                </c:pt>
                <c:pt idx="602">
                  <c:v>0.79757053710780301</c:v>
                </c:pt>
                <c:pt idx="603">
                  <c:v>0.80183283404343997</c:v>
                </c:pt>
                <c:pt idx="604">
                  <c:v>0.8152655544376759</c:v>
                </c:pt>
                <c:pt idx="605">
                  <c:v>0.83845204111787974</c:v>
                </c:pt>
                <c:pt idx="606">
                  <c:v>0.82921454595221489</c:v>
                </c:pt>
                <c:pt idx="607">
                  <c:v>0.8318028287254835</c:v>
                </c:pt>
                <c:pt idx="608">
                  <c:v>0.84422505635216338</c:v>
                </c:pt>
                <c:pt idx="609">
                  <c:v>0.84510847783282772</c:v>
                </c:pt>
                <c:pt idx="610">
                  <c:v>0.84481688904766394</c:v>
                </c:pt>
                <c:pt idx="611">
                  <c:v>0.83162361517663674</c:v>
                </c:pt>
                <c:pt idx="612">
                  <c:v>0.85632153927275589</c:v>
                </c:pt>
                <c:pt idx="613">
                  <c:v>0.87977538884291828</c:v>
                </c:pt>
                <c:pt idx="614">
                  <c:v>0.88310849556909465</c:v>
                </c:pt>
                <c:pt idx="615">
                  <c:v>0.89228205240654668</c:v>
                </c:pt>
                <c:pt idx="616">
                  <c:v>0.89083699919289439</c:v>
                </c:pt>
                <c:pt idx="617">
                  <c:v>0.8873549901134743</c:v>
                </c:pt>
                <c:pt idx="618">
                  <c:v>0.89392457247305601</c:v>
                </c:pt>
                <c:pt idx="619">
                  <c:v>0.89940215294037906</c:v>
                </c:pt>
                <c:pt idx="620">
                  <c:v>0.89339512188913783</c:v>
                </c:pt>
                <c:pt idx="621">
                  <c:v>0.89173278002383394</c:v>
                </c:pt>
                <c:pt idx="622">
                  <c:v>0.87692652878936617</c:v>
                </c:pt>
                <c:pt idx="623">
                  <c:v>0.87295667309808955</c:v>
                </c:pt>
                <c:pt idx="624">
                  <c:v>0.86996508258583272</c:v>
                </c:pt>
                <c:pt idx="625">
                  <c:v>0.87589083605513784</c:v>
                </c:pt>
                <c:pt idx="626">
                  <c:v>0.86056586748585828</c:v>
                </c:pt>
                <c:pt idx="627">
                  <c:v>0.86960677132958208</c:v>
                </c:pt>
                <c:pt idx="628">
                  <c:v>0.87693268190197471</c:v>
                </c:pt>
                <c:pt idx="629">
                  <c:v>0.86986699013797963</c:v>
                </c:pt>
                <c:pt idx="630">
                  <c:v>0.87137367815351352</c:v>
                </c:pt>
                <c:pt idx="631">
                  <c:v>0.88174295498610777</c:v>
                </c:pt>
                <c:pt idx="632">
                  <c:v>0.88772952615869749</c:v>
                </c:pt>
                <c:pt idx="633">
                  <c:v>0.88550930180637</c:v>
                </c:pt>
                <c:pt idx="634">
                  <c:v>0.88767333435160634</c:v>
                </c:pt>
                <c:pt idx="635">
                  <c:v>0.89256045431612341</c:v>
                </c:pt>
                <c:pt idx="636">
                  <c:v>0.88468568088872579</c:v>
                </c:pt>
                <c:pt idx="637">
                  <c:v>0.88484349497342718</c:v>
                </c:pt>
                <c:pt idx="638">
                  <c:v>0.88440707718313072</c:v>
                </c:pt>
                <c:pt idx="639">
                  <c:v>0.88602877562372817</c:v>
                </c:pt>
                <c:pt idx="640">
                  <c:v>0.88715872274182539</c:v>
                </c:pt>
                <c:pt idx="641">
                  <c:v>0.88614462326120735</c:v>
                </c:pt>
                <c:pt idx="642">
                  <c:v>0.89063139611945452</c:v>
                </c:pt>
                <c:pt idx="643">
                  <c:v>0.89311948603284441</c:v>
                </c:pt>
                <c:pt idx="644">
                  <c:v>0.89490325988717156</c:v>
                </c:pt>
                <c:pt idx="645">
                  <c:v>0.89045449040722957</c:v>
                </c:pt>
                <c:pt idx="646">
                  <c:v>0.89021748830731506</c:v>
                </c:pt>
                <c:pt idx="647">
                  <c:v>0.89029408487951822</c:v>
                </c:pt>
                <c:pt idx="648">
                  <c:v>0.89261912161084989</c:v>
                </c:pt>
                <c:pt idx="649">
                  <c:v>0.88667728400477497</c:v>
                </c:pt>
                <c:pt idx="650">
                  <c:v>0.89158833635433243</c:v>
                </c:pt>
                <c:pt idx="651">
                  <c:v>0.8923143022588178</c:v>
                </c:pt>
                <c:pt idx="652">
                  <c:v>0.8872287644931709</c:v>
                </c:pt>
                <c:pt idx="653">
                  <c:v>0.88680220578546121</c:v>
                </c:pt>
                <c:pt idx="654">
                  <c:v>0.88355519133723104</c:v>
                </c:pt>
                <c:pt idx="655">
                  <c:v>0.88444760506321152</c:v>
                </c:pt>
                <c:pt idx="656">
                  <c:v>0.88470439661496481</c:v>
                </c:pt>
                <c:pt idx="657">
                  <c:v>0.89586397145564178</c:v>
                </c:pt>
                <c:pt idx="658">
                  <c:v>0.88932594157330791</c:v>
                </c:pt>
                <c:pt idx="659">
                  <c:v>0.88669475905290085</c:v>
                </c:pt>
                <c:pt idx="660">
                  <c:v>0.88977047039661294</c:v>
                </c:pt>
                <c:pt idx="661">
                  <c:v>0.8854617775148903</c:v>
                </c:pt>
                <c:pt idx="662">
                  <c:v>0.88421035664167591</c:v>
                </c:pt>
                <c:pt idx="663">
                  <c:v>0.89283143727736269</c:v>
                </c:pt>
                <c:pt idx="664">
                  <c:v>0.88541636644327348</c:v>
                </c:pt>
                <c:pt idx="665">
                  <c:v>0.88052947440175044</c:v>
                </c:pt>
                <c:pt idx="666">
                  <c:v>0.88756810627489036</c:v>
                </c:pt>
                <c:pt idx="667">
                  <c:v>0.89734821231429174</c:v>
                </c:pt>
                <c:pt idx="668">
                  <c:v>0.8983042511318351</c:v>
                </c:pt>
                <c:pt idx="669">
                  <c:v>0.90456322165672498</c:v>
                </c:pt>
                <c:pt idx="670">
                  <c:v>0.91848494333123853</c:v>
                </c:pt>
                <c:pt idx="671">
                  <c:v>0.9078920482855688</c:v>
                </c:pt>
                <c:pt idx="672">
                  <c:v>0.91208188494367559</c:v>
                </c:pt>
                <c:pt idx="673">
                  <c:v>0.91077832254300439</c:v>
                </c:pt>
                <c:pt idx="674">
                  <c:v>0.92919341061227034</c:v>
                </c:pt>
                <c:pt idx="675">
                  <c:v>0.93158357756411281</c:v>
                </c:pt>
                <c:pt idx="676">
                  <c:v>0.92869028307958867</c:v>
                </c:pt>
                <c:pt idx="677">
                  <c:v>0.92502848750295041</c:v>
                </c:pt>
                <c:pt idx="678">
                  <c:v>0.92232893160845908</c:v>
                </c:pt>
                <c:pt idx="679">
                  <c:v>0.92272633497188261</c:v>
                </c:pt>
                <c:pt idx="680">
                  <c:v>0.92199649255977145</c:v>
                </c:pt>
                <c:pt idx="681">
                  <c:v>0.92885809906884331</c:v>
                </c:pt>
                <c:pt idx="682">
                  <c:v>0.93041541108703862</c:v>
                </c:pt>
                <c:pt idx="683">
                  <c:v>0.94045315990610567</c:v>
                </c:pt>
                <c:pt idx="684">
                  <c:v>0.93511486851091896</c:v>
                </c:pt>
                <c:pt idx="685">
                  <c:v>0.93103196300749436</c:v>
                </c:pt>
                <c:pt idx="686">
                  <c:v>0.93663613886119812</c:v>
                </c:pt>
                <c:pt idx="687">
                  <c:v>0.93126464023868372</c:v>
                </c:pt>
                <c:pt idx="688">
                  <c:v>0.93670666793339752</c:v>
                </c:pt>
                <c:pt idx="689">
                  <c:v>0.94590215843445891</c:v>
                </c:pt>
                <c:pt idx="690">
                  <c:v>0.95789413986096994</c:v>
                </c:pt>
                <c:pt idx="691">
                  <c:v>0.9638176765265869</c:v>
                </c:pt>
                <c:pt idx="692">
                  <c:v>0.96052931733808289</c:v>
                </c:pt>
                <c:pt idx="693">
                  <c:v>0.96735026024014137</c:v>
                </c:pt>
                <c:pt idx="694">
                  <c:v>0.9595213901583266</c:v>
                </c:pt>
                <c:pt idx="695">
                  <c:v>0.95143318426404622</c:v>
                </c:pt>
                <c:pt idx="696">
                  <c:v>0.95481366788664501</c:v>
                </c:pt>
                <c:pt idx="697">
                  <c:v>0.95113864452402996</c:v>
                </c:pt>
                <c:pt idx="698">
                  <c:v>0.95437976710805095</c:v>
                </c:pt>
                <c:pt idx="699">
                  <c:v>0.96190726610447719</c:v>
                </c:pt>
                <c:pt idx="700">
                  <c:v>0.96879547019942502</c:v>
                </c:pt>
                <c:pt idx="701">
                  <c:v>0.96879547019942502</c:v>
                </c:pt>
                <c:pt idx="702">
                  <c:v>0.96837590289436126</c:v>
                </c:pt>
                <c:pt idx="703">
                  <c:v>0.96960371233912213</c:v>
                </c:pt>
                <c:pt idx="704">
                  <c:v>0.98189552970847638</c:v>
                </c:pt>
                <c:pt idx="705">
                  <c:v>0.98333500306083699</c:v>
                </c:pt>
                <c:pt idx="706">
                  <c:v>0.98208130954967432</c:v>
                </c:pt>
                <c:pt idx="707">
                  <c:v>0.98564169045564398</c:v>
                </c:pt>
                <c:pt idx="708">
                  <c:v>0.99732211973164486</c:v>
                </c:pt>
                <c:pt idx="709">
                  <c:v>1.0029311532491239</c:v>
                </c:pt>
                <c:pt idx="710">
                  <c:v>1.0116021880286357</c:v>
                </c:pt>
                <c:pt idx="711">
                  <c:v>1.0154138731658375</c:v>
                </c:pt>
                <c:pt idx="712">
                  <c:v>1.0114738766814169</c:v>
                </c:pt>
                <c:pt idx="713">
                  <c:v>1.02185313508049</c:v>
                </c:pt>
                <c:pt idx="714">
                  <c:v>1.0154832371995459</c:v>
                </c:pt>
                <c:pt idx="715">
                  <c:v>1.0268288238319001</c:v>
                </c:pt>
                <c:pt idx="716">
                  <c:v>1.0196247435742762</c:v>
                </c:pt>
                <c:pt idx="717">
                  <c:v>1.0317543769795496</c:v>
                </c:pt>
                <c:pt idx="718">
                  <c:v>1.0401374883159678</c:v>
                </c:pt>
                <c:pt idx="719">
                  <c:v>1.0465401733588751</c:v>
                </c:pt>
                <c:pt idx="720">
                  <c:v>1.0646940166632688</c:v>
                </c:pt>
                <c:pt idx="721">
                  <c:v>1.0508132978609881</c:v>
                </c:pt>
                <c:pt idx="722">
                  <c:v>1.0549829530177957</c:v>
                </c:pt>
                <c:pt idx="723">
                  <c:v>1.0612139560404885</c:v>
                </c:pt>
                <c:pt idx="724">
                  <c:v>1.0644153683181159</c:v>
                </c:pt>
                <c:pt idx="725">
                  <c:v>1.0589228172314336</c:v>
                </c:pt>
                <c:pt idx="726">
                  <c:v>1.0694118520563625</c:v>
                </c:pt>
                <c:pt idx="727">
                  <c:v>1.0730438218101783</c:v>
                </c:pt>
                <c:pt idx="728">
                  <c:v>1.0912841829124118</c:v>
                </c:pt>
                <c:pt idx="729">
                  <c:v>1.1010245007795145</c:v>
                </c:pt>
                <c:pt idx="730">
                  <c:v>1.0909634312660925</c:v>
                </c:pt>
                <c:pt idx="731">
                  <c:v>1.1235780221096636</c:v>
                </c:pt>
                <c:pt idx="732">
                  <c:v>1.1315485938431933</c:v>
                </c:pt>
                <c:pt idx="733">
                  <c:v>1.1476391453534411</c:v>
                </c:pt>
                <c:pt idx="734">
                  <c:v>1.1314833993957683</c:v>
                </c:pt>
                <c:pt idx="735">
                  <c:v>1.1412739172358148</c:v>
                </c:pt>
                <c:pt idx="736">
                  <c:v>1.1361381293738915</c:v>
                </c:pt>
                <c:pt idx="737">
                  <c:v>1.1405924984216269</c:v>
                </c:pt>
                <c:pt idx="738">
                  <c:v>1.1336715968324329</c:v>
                </c:pt>
                <c:pt idx="739">
                  <c:v>1.1353469157250515</c:v>
                </c:pt>
                <c:pt idx="740">
                  <c:v>1.1536011262647703</c:v>
                </c:pt>
                <c:pt idx="741">
                  <c:v>1.1671148964529032</c:v>
                </c:pt>
                <c:pt idx="742">
                  <c:v>1.1590229596897381</c:v>
                </c:pt>
                <c:pt idx="743">
                  <c:v>1.1539329806959047</c:v>
                </c:pt>
                <c:pt idx="744">
                  <c:v>1.1560900078650822</c:v>
                </c:pt>
                <c:pt idx="745">
                  <c:v>1.1706369557260037</c:v>
                </c:pt>
                <c:pt idx="746">
                  <c:v>1.1824666498991978</c:v>
                </c:pt>
                <c:pt idx="747">
                  <c:v>1.1772551240374405</c:v>
                </c:pt>
                <c:pt idx="748">
                  <c:v>1.1827000404771706</c:v>
                </c:pt>
                <c:pt idx="749">
                  <c:v>1.2003109998274901</c:v>
                </c:pt>
                <c:pt idx="750">
                  <c:v>1.2052547089260948</c:v>
                </c:pt>
                <c:pt idx="751">
                  <c:v>1.1944678655099277</c:v>
                </c:pt>
                <c:pt idx="752">
                  <c:v>1.2228386250823711</c:v>
                </c:pt>
                <c:pt idx="753">
                  <c:v>1.2560767159736459</c:v>
                </c:pt>
                <c:pt idx="754">
                  <c:v>1.2526875813487126</c:v>
                </c:pt>
                <c:pt idx="755">
                  <c:v>1.2525570346336776</c:v>
                </c:pt>
                <c:pt idx="756">
                  <c:v>1.2571047501470973</c:v>
                </c:pt>
                <c:pt idx="757">
                  <c:v>1.2495150840363856</c:v>
                </c:pt>
                <c:pt idx="758">
                  <c:v>1.2520276889252058</c:v>
                </c:pt>
                <c:pt idx="759">
                  <c:v>1.2380999699370094</c:v>
                </c:pt>
                <c:pt idx="760">
                  <c:v>1.2333641095964856</c:v>
                </c:pt>
                <c:pt idx="761">
                  <c:v>1.2453469157322674</c:v>
                </c:pt>
                <c:pt idx="762">
                  <c:v>1.2528603425855143</c:v>
                </c:pt>
                <c:pt idx="763">
                  <c:v>1.2614752202726098</c:v>
                </c:pt>
                <c:pt idx="764">
                  <c:v>1.2536262239267959</c:v>
                </c:pt>
                <c:pt idx="765">
                  <c:v>1.2441587810665236</c:v>
                </c:pt>
                <c:pt idx="766">
                  <c:v>1.2442668607387448</c:v>
                </c:pt>
                <c:pt idx="767">
                  <c:v>1.2448309917073277</c:v>
                </c:pt>
                <c:pt idx="768">
                  <c:v>1.3025276149840002</c:v>
                </c:pt>
                <c:pt idx="769">
                  <c:v>1.295289600443545</c:v>
                </c:pt>
                <c:pt idx="770">
                  <c:v>1.2755982091042197</c:v>
                </c:pt>
                <c:pt idx="771">
                  <c:v>1.2901861864548438</c:v>
                </c:pt>
                <c:pt idx="772">
                  <c:v>1.2956025979282071</c:v>
                </c:pt>
                <c:pt idx="773">
                  <c:v>1.2997543275893357</c:v>
                </c:pt>
                <c:pt idx="774">
                  <c:v>1.2928413293698484</c:v>
                </c:pt>
                <c:pt idx="775">
                  <c:v>1.2786749922686931</c:v>
                </c:pt>
                <c:pt idx="776">
                  <c:v>1.2877666199348976</c:v>
                </c:pt>
                <c:pt idx="777">
                  <c:v>1.2869137033175475</c:v>
                </c:pt>
                <c:pt idx="778">
                  <c:v>1.2960374429716977</c:v>
                </c:pt>
                <c:pt idx="779">
                  <c:v>1.2922952539176151</c:v>
                </c:pt>
                <c:pt idx="780">
                  <c:v>1.2929065940132984</c:v>
                </c:pt>
                <c:pt idx="781">
                  <c:v>1.3068172076341549</c:v>
                </c:pt>
                <c:pt idx="782">
                  <c:v>1.3049297860521527</c:v>
                </c:pt>
                <c:pt idx="783">
                  <c:v>1.3130342616971418</c:v>
                </c:pt>
                <c:pt idx="784">
                  <c:v>1.3267727305541039</c:v>
                </c:pt>
                <c:pt idx="785">
                  <c:v>1.333922349453029</c:v>
                </c:pt>
                <c:pt idx="786">
                  <c:v>1.3422211941829794</c:v>
                </c:pt>
                <c:pt idx="787">
                  <c:v>1.3401892014438221</c:v>
                </c:pt>
                <c:pt idx="788">
                  <c:v>1.3312233884500815</c:v>
                </c:pt>
                <c:pt idx="789">
                  <c:v>1.3392083590749069</c:v>
                </c:pt>
                <c:pt idx="790">
                  <c:v>1.3349157702108267</c:v>
                </c:pt>
                <c:pt idx="791">
                  <c:v>1.3450714745063084</c:v>
                </c:pt>
                <c:pt idx="792">
                  <c:v>1.3500492750235171</c:v>
                </c:pt>
                <c:pt idx="793">
                  <c:v>1.3631875627663179</c:v>
                </c:pt>
                <c:pt idx="794">
                  <c:v>1.3540537113574613</c:v>
                </c:pt>
                <c:pt idx="795">
                  <c:v>1.3372457549982562</c:v>
                </c:pt>
                <c:pt idx="796">
                  <c:v>1.3328856578405968</c:v>
                </c:pt>
                <c:pt idx="797">
                  <c:v>1.3499314712310526</c:v>
                </c:pt>
                <c:pt idx="798">
                  <c:v>1.3427818951756425</c:v>
                </c:pt>
                <c:pt idx="799">
                  <c:v>1.3641508296151184</c:v>
                </c:pt>
                <c:pt idx="800">
                  <c:v>1.3737482801279977</c:v>
                </c:pt>
                <c:pt idx="801">
                  <c:v>1.3594018617091632</c:v>
                </c:pt>
                <c:pt idx="802">
                  <c:v>1.3440625196623253</c:v>
                </c:pt>
                <c:pt idx="803">
                  <c:v>1.3450069007666121</c:v>
                </c:pt>
                <c:pt idx="804">
                  <c:v>1.3367571626334005</c:v>
                </c:pt>
                <c:pt idx="805">
                  <c:v>1.313939882705319</c:v>
                </c:pt>
                <c:pt idx="806">
                  <c:v>1.3147511367597304</c:v>
                </c:pt>
                <c:pt idx="807">
                  <c:v>1.3307770055838497</c:v>
                </c:pt>
                <c:pt idx="808">
                  <c:v>1.3433812000311365</c:v>
                </c:pt>
                <c:pt idx="809">
                  <c:v>1.3645848203500877</c:v>
                </c:pt>
                <c:pt idx="810">
                  <c:v>1.3714182120104619</c:v>
                </c:pt>
                <c:pt idx="811">
                  <c:v>1.3830086021815227</c:v>
                </c:pt>
                <c:pt idx="812">
                  <c:v>1.3777702034597912</c:v>
                </c:pt>
                <c:pt idx="813">
                  <c:v>1.3847964079590955</c:v>
                </c:pt>
                <c:pt idx="814">
                  <c:v>1.3940498829857764</c:v>
                </c:pt>
                <c:pt idx="815">
                  <c:v>1.3919784011998217</c:v>
                </c:pt>
                <c:pt idx="816">
                  <c:v>1.4042669164992234</c:v>
                </c:pt>
                <c:pt idx="817">
                  <c:v>1.401369581610266</c:v>
                </c:pt>
                <c:pt idx="818">
                  <c:v>1.3905774351813998</c:v>
                </c:pt>
                <c:pt idx="819">
                  <c:v>1.4006266139484409</c:v>
                </c:pt>
                <c:pt idx="820">
                  <c:v>1.4082576975035499</c:v>
                </c:pt>
                <c:pt idx="821">
                  <c:v>1.408210635928421</c:v>
                </c:pt>
                <c:pt idx="822">
                  <c:v>1.4118039868799439</c:v>
                </c:pt>
                <c:pt idx="823">
                  <c:v>1.3932518631743154</c:v>
                </c:pt>
                <c:pt idx="824">
                  <c:v>1.3934783878424337</c:v>
                </c:pt>
                <c:pt idx="825">
                  <c:v>1.4092543227073211</c:v>
                </c:pt>
                <c:pt idx="826">
                  <c:v>1.4093802012629695</c:v>
                </c:pt>
                <c:pt idx="827">
                  <c:v>1.4163815652024261</c:v>
                </c:pt>
                <c:pt idx="828">
                  <c:v>1.4189839306139551</c:v>
                </c:pt>
                <c:pt idx="829">
                  <c:v>1.4418445424310495</c:v>
                </c:pt>
                <c:pt idx="830">
                  <c:v>1.4429971081481132</c:v>
                </c:pt>
                <c:pt idx="831">
                  <c:v>1.449566184306585</c:v>
                </c:pt>
                <c:pt idx="832">
                  <c:v>1.4535539792775536</c:v>
                </c:pt>
                <c:pt idx="833">
                  <c:v>1.4453636553107114</c:v>
                </c:pt>
                <c:pt idx="834">
                  <c:v>1.4401923483759096</c:v>
                </c:pt>
                <c:pt idx="835">
                  <c:v>1.4363633607786568</c:v>
                </c:pt>
                <c:pt idx="836">
                  <c:v>1.4415819361650124</c:v>
                </c:pt>
                <c:pt idx="837">
                  <c:v>1.4434774443036216</c:v>
                </c:pt>
                <c:pt idx="838">
                  <c:v>1.4556469578135482</c:v>
                </c:pt>
                <c:pt idx="839">
                  <c:v>1.442264127620811</c:v>
                </c:pt>
                <c:pt idx="840">
                  <c:v>1.4540564732719186</c:v>
                </c:pt>
                <c:pt idx="841">
                  <c:v>1.4514945140272486</c:v>
                </c:pt>
                <c:pt idx="842">
                  <c:v>1.4510963085139905</c:v>
                </c:pt>
                <c:pt idx="843">
                  <c:v>1.469685977682722</c:v>
                </c:pt>
                <c:pt idx="844">
                  <c:v>1.4611651450565573</c:v>
                </c:pt>
                <c:pt idx="845">
                  <c:v>1.4675717582774164</c:v>
                </c:pt>
                <c:pt idx="846">
                  <c:v>1.4667838138694624</c:v>
                </c:pt>
                <c:pt idx="847">
                  <c:v>1.4650480781878206</c:v>
                </c:pt>
                <c:pt idx="848">
                  <c:v>1.4747104480212565</c:v>
                </c:pt>
                <c:pt idx="849">
                  <c:v>1.4751195848229024</c:v>
                </c:pt>
                <c:pt idx="850">
                  <c:v>1.4662357679641072</c:v>
                </c:pt>
                <c:pt idx="851">
                  <c:v>1.4594576692821493</c:v>
                </c:pt>
                <c:pt idx="852">
                  <c:v>1.4568772535001542</c:v>
                </c:pt>
                <c:pt idx="853">
                  <c:v>1.4266920125495259</c:v>
                </c:pt>
                <c:pt idx="854">
                  <c:v>1.425097622778797</c:v>
                </c:pt>
                <c:pt idx="855">
                  <c:v>1.4421966713515371</c:v>
                </c:pt>
                <c:pt idx="856">
                  <c:v>1.4315314064835065</c:v>
                </c:pt>
                <c:pt idx="857">
                  <c:v>1.4561060796369767</c:v>
                </c:pt>
                <c:pt idx="858">
                  <c:v>1.4567202764600724</c:v>
                </c:pt>
                <c:pt idx="859">
                  <c:v>1.4526693538583646</c:v>
                </c:pt>
                <c:pt idx="860">
                  <c:v>1.4467350856851593</c:v>
                </c:pt>
                <c:pt idx="861">
                  <c:v>1.4568857605053611</c:v>
                </c:pt>
                <c:pt idx="862">
                  <c:v>1.4619736319714338</c:v>
                </c:pt>
                <c:pt idx="863">
                  <c:v>1.4622683647148911</c:v>
                </c:pt>
                <c:pt idx="864">
                  <c:v>1.4459516916439155</c:v>
                </c:pt>
                <c:pt idx="865">
                  <c:v>1.4438240045966277</c:v>
                </c:pt>
                <c:pt idx="866">
                  <c:v>1.4305028793385741</c:v>
                </c:pt>
                <c:pt idx="867">
                  <c:v>1.4419929541786844</c:v>
                </c:pt>
                <c:pt idx="868">
                  <c:v>1.4514916132645999</c:v>
                </c:pt>
                <c:pt idx="869">
                  <c:v>1.4474500736615816</c:v>
                </c:pt>
                <c:pt idx="870">
                  <c:v>1.4534643952890631</c:v>
                </c:pt>
                <c:pt idx="871">
                  <c:v>1.45312705012917</c:v>
                </c:pt>
                <c:pt idx="872">
                  <c:v>1.4352898055283139</c:v>
                </c:pt>
                <c:pt idx="873">
                  <c:v>1.4489272247509541</c:v>
                </c:pt>
                <c:pt idx="874">
                  <c:v>1.4482782307398954</c:v>
                </c:pt>
                <c:pt idx="875">
                  <c:v>1.4547668931124615</c:v>
                </c:pt>
                <c:pt idx="876">
                  <c:v>1.4568472305174787</c:v>
                </c:pt>
                <c:pt idx="877">
                  <c:v>1.4678122488965735</c:v>
                </c:pt>
                <c:pt idx="878">
                  <c:v>1.4552499882653724</c:v>
                </c:pt>
                <c:pt idx="879">
                  <c:v>1.4553251487925851</c:v>
                </c:pt>
                <c:pt idx="880">
                  <c:v>1.4535123359272593</c:v>
                </c:pt>
                <c:pt idx="881">
                  <c:v>1.4633939325314813</c:v>
                </c:pt>
                <c:pt idx="882">
                  <c:v>1.4495447887890243</c:v>
                </c:pt>
                <c:pt idx="883">
                  <c:v>1.4536264529179661</c:v>
                </c:pt>
                <c:pt idx="884">
                  <c:v>1.4561011739772232</c:v>
                </c:pt>
                <c:pt idx="885">
                  <c:v>1.4589176665662094</c:v>
                </c:pt>
                <c:pt idx="886">
                  <c:v>1.4613955216158119</c:v>
                </c:pt>
                <c:pt idx="887">
                  <c:v>1.4730490989122345</c:v>
                </c:pt>
                <c:pt idx="888">
                  <c:v>1.4747292739749001</c:v>
                </c:pt>
                <c:pt idx="889">
                  <c:v>1.4762176976416548</c:v>
                </c:pt>
                <c:pt idx="890">
                  <c:v>1.4816407128176707</c:v>
                </c:pt>
                <c:pt idx="891">
                  <c:v>1.4912997531871675</c:v>
                </c:pt>
                <c:pt idx="892">
                  <c:v>1.4938310242351163</c:v>
                </c:pt>
                <c:pt idx="893">
                  <c:v>1.4968159487495685</c:v>
                </c:pt>
                <c:pt idx="894">
                  <c:v>1.4940065808800087</c:v>
                </c:pt>
                <c:pt idx="895">
                  <c:v>1.5017546779545592</c:v>
                </c:pt>
                <c:pt idx="896">
                  <c:v>1.4967574826424364</c:v>
                </c:pt>
                <c:pt idx="897">
                  <c:v>1.5079057525720323</c:v>
                </c:pt>
                <c:pt idx="898">
                  <c:v>1.5293158120461325</c:v>
                </c:pt>
                <c:pt idx="899">
                  <c:v>1.5350069899481897</c:v>
                </c:pt>
                <c:pt idx="900">
                  <c:v>1.530821937168922</c:v>
                </c:pt>
                <c:pt idx="901">
                  <c:v>1.5749262587925874</c:v>
                </c:pt>
                <c:pt idx="902">
                  <c:v>1.5696874088450454</c:v>
                </c:pt>
                <c:pt idx="903">
                  <c:v>1.5778899856362476</c:v>
                </c:pt>
                <c:pt idx="904">
                  <c:v>1.5831925375307905</c:v>
                </c:pt>
                <c:pt idx="905">
                  <c:v>1.579684059720798</c:v>
                </c:pt>
                <c:pt idx="906">
                  <c:v>1.5796479823587348</c:v>
                </c:pt>
                <c:pt idx="907">
                  <c:v>1.58816109944802</c:v>
                </c:pt>
                <c:pt idx="908">
                  <c:v>1.5924328872665527</c:v>
                </c:pt>
                <c:pt idx="909">
                  <c:v>1.5779196636760728</c:v>
                </c:pt>
                <c:pt idx="910">
                  <c:v>1.5918013974431271</c:v>
                </c:pt>
                <c:pt idx="911">
                  <c:v>1.5924698197743532</c:v>
                </c:pt>
                <c:pt idx="912">
                  <c:v>1.5842303113543532</c:v>
                </c:pt>
                <c:pt idx="913">
                  <c:v>1.5916397587389746</c:v>
                </c:pt>
                <c:pt idx="914">
                  <c:v>1.5947419314253777</c:v>
                </c:pt>
                <c:pt idx="915">
                  <c:v>1.6073019634043404</c:v>
                </c:pt>
                <c:pt idx="916">
                  <c:v>1.6228162156350976</c:v>
                </c:pt>
                <c:pt idx="917">
                  <c:v>1.6165203087713764</c:v>
                </c:pt>
                <c:pt idx="918">
                  <c:v>1.6112770140450841</c:v>
                </c:pt>
                <c:pt idx="919">
                  <c:v>1.625264937810047</c:v>
                </c:pt>
                <c:pt idx="920">
                  <c:v>1.6436344339773785</c:v>
                </c:pt>
                <c:pt idx="921">
                  <c:v>1.6518464118289136</c:v>
                </c:pt>
                <c:pt idx="922">
                  <c:v>1.6660624974636606</c:v>
                </c:pt>
                <c:pt idx="923">
                  <c:v>1.6887395468482556</c:v>
                </c:pt>
                <c:pt idx="924">
                  <c:v>1.680252810842993</c:v>
                </c:pt>
                <c:pt idx="925">
                  <c:v>1.6767506867601596</c:v>
                </c:pt>
                <c:pt idx="926">
                  <c:v>1.7152055650652072</c:v>
                </c:pt>
                <c:pt idx="927">
                  <c:v>1.7387847470634146</c:v>
                </c:pt>
                <c:pt idx="928">
                  <c:v>1.7299591257608453</c:v>
                </c:pt>
                <c:pt idx="929">
                  <c:v>1.7456665063446799</c:v>
                </c:pt>
                <c:pt idx="930">
                  <c:v>1.7567956182437272</c:v>
                </c:pt>
                <c:pt idx="931">
                  <c:v>1.7562480866028203</c:v>
                </c:pt>
                <c:pt idx="932">
                  <c:v>1.7727207676066303</c:v>
                </c:pt>
                <c:pt idx="933">
                  <c:v>1.7793529310471552</c:v>
                </c:pt>
                <c:pt idx="934">
                  <c:v>1.7874747180419259</c:v>
                </c:pt>
                <c:pt idx="935">
                  <c:v>1.8243106662949971</c:v>
                </c:pt>
                <c:pt idx="936">
                  <c:v>1.7911280880037324</c:v>
                </c:pt>
                <c:pt idx="937">
                  <c:v>1.7876498001267254</c:v>
                </c:pt>
                <c:pt idx="938">
                  <c:v>1.8087943278917571</c:v>
                </c:pt>
                <c:pt idx="939">
                  <c:v>1.830180679303909</c:v>
                </c:pt>
                <c:pt idx="940">
                  <c:v>1.8296056777826442</c:v>
                </c:pt>
                <c:pt idx="941">
                  <c:v>1.8253462348638072</c:v>
                </c:pt>
                <c:pt idx="942">
                  <c:v>1.8323037620172005</c:v>
                </c:pt>
                <c:pt idx="943">
                  <c:v>1.8470451539407224</c:v>
                </c:pt>
                <c:pt idx="944">
                  <c:v>1.8396762375218532</c:v>
                </c:pt>
                <c:pt idx="945">
                  <c:v>1.8437738364032761</c:v>
                </c:pt>
                <c:pt idx="946">
                  <c:v>1.8479596299812142</c:v>
                </c:pt>
                <c:pt idx="947">
                  <c:v>1.8382889265525311</c:v>
                </c:pt>
                <c:pt idx="948">
                  <c:v>1.8336752274152026</c:v>
                </c:pt>
                <c:pt idx="949">
                  <c:v>1.853036320730483</c:v>
                </c:pt>
                <c:pt idx="950">
                  <c:v>1.8743814692541743</c:v>
                </c:pt>
                <c:pt idx="951">
                  <c:v>1.8665093389581231</c:v>
                </c:pt>
                <c:pt idx="952">
                  <c:v>1.8791286377416156</c:v>
                </c:pt>
                <c:pt idx="953">
                  <c:v>1.8778228031208344</c:v>
                </c:pt>
                <c:pt idx="954">
                  <c:v>1.8886415453008052</c:v>
                </c:pt>
                <c:pt idx="955">
                  <c:v>1.8890098704940472</c:v>
                </c:pt>
                <c:pt idx="956">
                  <c:v>1.895612933060467</c:v>
                </c:pt>
                <c:pt idx="957">
                  <c:v>1.9002715817855664</c:v>
                </c:pt>
                <c:pt idx="958">
                  <c:v>1.8941925627443239</c:v>
                </c:pt>
                <c:pt idx="959">
                  <c:v>1.9003801814931909</c:v>
                </c:pt>
                <c:pt idx="960">
                  <c:v>1.8933468774852469</c:v>
                </c:pt>
                <c:pt idx="961">
                  <c:v>1.9067556873575335</c:v>
                </c:pt>
                <c:pt idx="962">
                  <c:v>1.9235855112557907</c:v>
                </c:pt>
                <c:pt idx="963">
                  <c:v>1.940576477512364</c:v>
                </c:pt>
                <c:pt idx="964">
                  <c:v>1.9463646233310117</c:v>
                </c:pt>
                <c:pt idx="965">
                  <c:v>1.9416839009386053</c:v>
                </c:pt>
                <c:pt idx="966">
                  <c:v>1.9493879773160336</c:v>
                </c:pt>
                <c:pt idx="967">
                  <c:v>1.9420457377383884</c:v>
                </c:pt>
                <c:pt idx="968">
                  <c:v>1.937559115884683</c:v>
                </c:pt>
                <c:pt idx="969">
                  <c:v>1.9442759987990881</c:v>
                </c:pt>
                <c:pt idx="970">
                  <c:v>1.9968382910384705</c:v>
                </c:pt>
                <c:pt idx="971">
                  <c:v>2.0072083907303977</c:v>
                </c:pt>
                <c:pt idx="972">
                  <c:v>2.0035581963491409</c:v>
                </c:pt>
                <c:pt idx="973">
                  <c:v>2.0077643385179909</c:v>
                </c:pt>
                <c:pt idx="974">
                  <c:v>2.0455402107615455</c:v>
                </c:pt>
                <c:pt idx="975">
                  <c:v>2.0843648119059095</c:v>
                </c:pt>
                <c:pt idx="976">
                  <c:v>2.0966302384168332</c:v>
                </c:pt>
                <c:pt idx="977">
                  <c:v>2.0906851306008782</c:v>
                </c:pt>
                <c:pt idx="978">
                  <c:v>2.1186546717663339</c:v>
                </c:pt>
                <c:pt idx="979">
                  <c:v>2.123179544787992</c:v>
                </c:pt>
                <c:pt idx="980">
                  <c:v>2.1664497464297923</c:v>
                </c:pt>
                <c:pt idx="981">
                  <c:v>2.186684893705555</c:v>
                </c:pt>
                <c:pt idx="982">
                  <c:v>2.1987346479618033</c:v>
                </c:pt>
                <c:pt idx="983">
                  <c:v>2.199185921904347</c:v>
                </c:pt>
                <c:pt idx="984">
                  <c:v>2.2092189437515075</c:v>
                </c:pt>
                <c:pt idx="985">
                  <c:v>2.2062294614943743</c:v>
                </c:pt>
                <c:pt idx="986">
                  <c:v>2.1966839456343479</c:v>
                </c:pt>
                <c:pt idx="987">
                  <c:v>2.2077889941480846</c:v>
                </c:pt>
                <c:pt idx="988">
                  <c:v>2.2323824896499644</c:v>
                </c:pt>
                <c:pt idx="989">
                  <c:v>2.2565196582175999</c:v>
                </c:pt>
                <c:pt idx="990">
                  <c:v>2.2717630489715641</c:v>
                </c:pt>
                <c:pt idx="991">
                  <c:v>2.2594156247318451</c:v>
                </c:pt>
                <c:pt idx="992">
                  <c:v>2.2867643076941557</c:v>
                </c:pt>
                <c:pt idx="993">
                  <c:v>2.3053321112042569</c:v>
                </c:pt>
                <c:pt idx="994">
                  <c:v>2.2979292345664653</c:v>
                </c:pt>
                <c:pt idx="995">
                  <c:v>2.2747746177629073</c:v>
                </c:pt>
                <c:pt idx="996">
                  <c:v>2.2747746177629073</c:v>
                </c:pt>
                <c:pt idx="997">
                  <c:v>2.3015119172105609</c:v>
                </c:pt>
                <c:pt idx="998">
                  <c:v>2.3155626028399467</c:v>
                </c:pt>
                <c:pt idx="999">
                  <c:v>2.3177458202088417</c:v>
                </c:pt>
                <c:pt idx="1000">
                  <c:v>2.3175043045353982</c:v>
                </c:pt>
                <c:pt idx="1001">
                  <c:v>2.3217664870328751</c:v>
                </c:pt>
                <c:pt idx="1002">
                  <c:v>2.3217664870328751</c:v>
                </c:pt>
                <c:pt idx="1003">
                  <c:v>2.3284824146000687</c:v>
                </c:pt>
                <c:pt idx="1004">
                  <c:v>2.330100610445681</c:v>
                </c:pt>
                <c:pt idx="1005">
                  <c:v>2.330100610445681</c:v>
                </c:pt>
                <c:pt idx="1006">
                  <c:v>2.330100610445681</c:v>
                </c:pt>
                <c:pt idx="1007">
                  <c:v>2.330100610445681</c:v>
                </c:pt>
                <c:pt idx="1008">
                  <c:v>2.3205815729902719</c:v>
                </c:pt>
                <c:pt idx="1009">
                  <c:v>2.3555610243157155</c:v>
                </c:pt>
                <c:pt idx="1010">
                  <c:v>2.3867515165468909</c:v>
                </c:pt>
                <c:pt idx="1011">
                  <c:v>2.3854513301382076</c:v>
                </c:pt>
                <c:pt idx="1012">
                  <c:v>2.3809039317062282</c:v>
                </c:pt>
                <c:pt idx="1013">
                  <c:v>2.3834278206003678</c:v>
                </c:pt>
                <c:pt idx="1014">
                  <c:v>2.3957433596570952</c:v>
                </c:pt>
                <c:pt idx="1015">
                  <c:v>2.3857383338666609</c:v>
                </c:pt>
                <c:pt idx="1016">
                  <c:v>2.3864298668522559</c:v>
                </c:pt>
                <c:pt idx="1017">
                  <c:v>2.4025569198484273</c:v>
                </c:pt>
                <c:pt idx="1018">
                  <c:v>2.3984748273978806</c:v>
                </c:pt>
                <c:pt idx="1019">
                  <c:v>2.4225789372979731</c:v>
                </c:pt>
                <c:pt idx="1020">
                  <c:v>2.4199779159145418</c:v>
                </c:pt>
                <c:pt idx="1021">
                  <c:v>2.4143994905814998</c:v>
                </c:pt>
                <c:pt idx="1022">
                  <c:v>2.4027566755833676</c:v>
                </c:pt>
                <c:pt idx="1023">
                  <c:v>2.4168216083353427</c:v>
                </c:pt>
                <c:pt idx="1024">
                  <c:v>2.4155279418707649</c:v>
                </c:pt>
                <c:pt idx="1025">
                  <c:v>2.4159784768215604</c:v>
                </c:pt>
                <c:pt idx="1026">
                  <c:v>2.4025860031153723</c:v>
                </c:pt>
                <c:pt idx="1027">
                  <c:v>2.4100909458932769</c:v>
                </c:pt>
                <c:pt idx="1028">
                  <c:v>2.4009796885672285</c:v>
                </c:pt>
                <c:pt idx="1029">
                  <c:v>2.4247966772282079</c:v>
                </c:pt>
                <c:pt idx="1030">
                  <c:v>2.4376850813117841</c:v>
                </c:pt>
                <c:pt idx="1031">
                  <c:v>2.4412387674418903</c:v>
                </c:pt>
                <c:pt idx="1032">
                  <c:v>2.4572787422821194</c:v>
                </c:pt>
                <c:pt idx="1033">
                  <c:v>2.4787696547191587</c:v>
                </c:pt>
                <c:pt idx="1034">
                  <c:v>2.4997525626185406</c:v>
                </c:pt>
                <c:pt idx="1035">
                  <c:v>2.5024043273272993</c:v>
                </c:pt>
                <c:pt idx="1036">
                  <c:v>2.5229770927299469</c:v>
                </c:pt>
                <c:pt idx="1037">
                  <c:v>2.539211727500764</c:v>
                </c:pt>
                <c:pt idx="1038">
                  <c:v>2.5380627926978998</c:v>
                </c:pt>
                <c:pt idx="1039">
                  <c:v>2.5010790106974401</c:v>
                </c:pt>
                <c:pt idx="1040">
                  <c:v>2.4980482542705023</c:v>
                </c:pt>
                <c:pt idx="1041">
                  <c:v>2.5230948675650855</c:v>
                </c:pt>
                <c:pt idx="1042">
                  <c:v>2.5094749624629817</c:v>
                </c:pt>
                <c:pt idx="1043">
                  <c:v>2.530144935114393</c:v>
                </c:pt>
                <c:pt idx="1044">
                  <c:v>2.5355716665028818</c:v>
                </c:pt>
                <c:pt idx="1045">
                  <c:v>2.5145989504328661</c:v>
                </c:pt>
                <c:pt idx="1046">
                  <c:v>2.514933059734803</c:v>
                </c:pt>
                <c:pt idx="1047">
                  <c:v>2.5099034710267358</c:v>
                </c:pt>
                <c:pt idx="1048">
                  <c:v>2.5243432699754931</c:v>
                </c:pt>
                <c:pt idx="1049">
                  <c:v>2.5313187508114168</c:v>
                </c:pt>
                <c:pt idx="1050">
                  <c:v>2.5259469282318294</c:v>
                </c:pt>
                <c:pt idx="1051">
                  <c:v>2.5194149114098412</c:v>
                </c:pt>
                <c:pt idx="1052">
                  <c:v>2.5466004092227843</c:v>
                </c:pt>
                <c:pt idx="1053">
                  <c:v>2.5491743694155606</c:v>
                </c:pt>
                <c:pt idx="1054">
                  <c:v>2.5616669279503976</c:v>
                </c:pt>
                <c:pt idx="1055">
                  <c:v>2.5142273831254105</c:v>
                </c:pt>
                <c:pt idx="1056">
                  <c:v>2.5250653975316339</c:v>
                </c:pt>
                <c:pt idx="1057">
                  <c:v>2.4912583782830189</c:v>
                </c:pt>
                <c:pt idx="1058">
                  <c:v>2.507385077790119</c:v>
                </c:pt>
                <c:pt idx="1059">
                  <c:v>2.5202795760558625</c:v>
                </c:pt>
                <c:pt idx="1060">
                  <c:v>2.5544432236130326</c:v>
                </c:pt>
                <c:pt idx="1061">
                  <c:v>2.55184044641608</c:v>
                </c:pt>
                <c:pt idx="1062">
                  <c:v>2.560955490003368</c:v>
                </c:pt>
                <c:pt idx="1063">
                  <c:v>2.5752652804899729</c:v>
                </c:pt>
                <c:pt idx="1064">
                  <c:v>2.5640647956080955</c:v>
                </c:pt>
                <c:pt idx="1065">
                  <c:v>2.5634032517114043</c:v>
                </c:pt>
                <c:pt idx="1066">
                  <c:v>2.5840975262658867</c:v>
                </c:pt>
                <c:pt idx="1067">
                  <c:v>2.5937009600969558</c:v>
                </c:pt>
                <c:pt idx="1068">
                  <c:v>2.5941751113570164</c:v>
                </c:pt>
                <c:pt idx="1069">
                  <c:v>2.6233033816691944</c:v>
                </c:pt>
                <c:pt idx="1070">
                  <c:v>2.6758235332718412</c:v>
                </c:pt>
                <c:pt idx="1071">
                  <c:v>2.6571045270498717</c:v>
                </c:pt>
                <c:pt idx="1072">
                  <c:v>2.6613974299184604</c:v>
                </c:pt>
                <c:pt idx="1073">
                  <c:v>2.6810586782953032</c:v>
                </c:pt>
                <c:pt idx="1074">
                  <c:v>2.6784077411368439</c:v>
                </c:pt>
                <c:pt idx="1075">
                  <c:v>2.6768744103753521</c:v>
                </c:pt>
                <c:pt idx="1076">
                  <c:v>2.6883837008703235</c:v>
                </c:pt>
                <c:pt idx="1077">
                  <c:v>2.6946319122787639</c:v>
                </c:pt>
                <c:pt idx="1078">
                  <c:v>2.7064346328452582</c:v>
                </c:pt>
                <c:pt idx="1079">
                  <c:v>2.715228085971706</c:v>
                </c:pt>
                <c:pt idx="1080">
                  <c:v>2.7359424215237356</c:v>
                </c:pt>
                <c:pt idx="1081">
                  <c:v>2.7362832387570277</c:v>
                </c:pt>
                <c:pt idx="1082">
                  <c:v>2.7490607714233692</c:v>
                </c:pt>
                <c:pt idx="1083">
                  <c:v>2.7301667195224866</c:v>
                </c:pt>
                <c:pt idx="1084">
                  <c:v>2.7373092074323124</c:v>
                </c:pt>
                <c:pt idx="1085">
                  <c:v>2.7343538065964412</c:v>
                </c:pt>
                <c:pt idx="1086">
                  <c:v>2.7184129817482274</c:v>
                </c:pt>
                <c:pt idx="1087">
                  <c:v>2.7329508733376922</c:v>
                </c:pt>
                <c:pt idx="1088">
                  <c:v>2.7446014710458524</c:v>
                </c:pt>
                <c:pt idx="1089">
                  <c:v>2.77632936195841</c:v>
                </c:pt>
                <c:pt idx="1090">
                  <c:v>2.7729042844343725</c:v>
                </c:pt>
                <c:pt idx="1091">
                  <c:v>2.773496962210432</c:v>
                </c:pt>
                <c:pt idx="1092">
                  <c:v>2.7792262566949701</c:v>
                </c:pt>
                <c:pt idx="1093">
                  <c:v>2.7826415077769702</c:v>
                </c:pt>
                <c:pt idx="1094">
                  <c:v>2.7917007599746366</c:v>
                </c:pt>
                <c:pt idx="1095">
                  <c:v>2.7927650257780896</c:v>
                </c:pt>
                <c:pt idx="1096">
                  <c:v>2.7817954731285361</c:v>
                </c:pt>
                <c:pt idx="1097">
                  <c:v>2.793748661813177</c:v>
                </c:pt>
                <c:pt idx="1098">
                  <c:v>2.8013267971364404</c:v>
                </c:pt>
                <c:pt idx="1099">
                  <c:v>2.7827431659580588</c:v>
                </c:pt>
                <c:pt idx="1100">
                  <c:v>2.7909573945722532</c:v>
                </c:pt>
                <c:pt idx="1101">
                  <c:v>2.7777152549381854</c:v>
                </c:pt>
                <c:pt idx="1102">
                  <c:v>2.7973049011944688</c:v>
                </c:pt>
                <c:pt idx="1103">
                  <c:v>2.7933925693482378</c:v>
                </c:pt>
                <c:pt idx="1104">
                  <c:v>2.7922534162692774</c:v>
                </c:pt>
                <c:pt idx="1105">
                  <c:v>2.7780491424238671</c:v>
                </c:pt>
                <c:pt idx="1106">
                  <c:v>2.7889833819896399</c:v>
                </c:pt>
                <c:pt idx="1107">
                  <c:v>2.8320679826001718</c:v>
                </c:pt>
                <c:pt idx="1108">
                  <c:v>2.8343563510460292</c:v>
                </c:pt>
                <c:pt idx="1109">
                  <c:v>2.8402376317013278</c:v>
                </c:pt>
                <c:pt idx="1110">
                  <c:v>2.8679250831001917</c:v>
                </c:pt>
                <c:pt idx="1111">
                  <c:v>2.8565924332564263</c:v>
                </c:pt>
                <c:pt idx="1112">
                  <c:v>2.8745697796485308</c:v>
                </c:pt>
                <c:pt idx="1113">
                  <c:v>2.8833153161278977</c:v>
                </c:pt>
                <c:pt idx="1114">
                  <c:v>2.9007531158573632</c:v>
                </c:pt>
                <c:pt idx="1115">
                  <c:v>2.8836225529662163</c:v>
                </c:pt>
                <c:pt idx="1116">
                  <c:v>2.9056974024088258</c:v>
                </c:pt>
                <c:pt idx="1117">
                  <c:v>2.8814610016299498</c:v>
                </c:pt>
                <c:pt idx="1118">
                  <c:v>2.8892492966539054</c:v>
                </c:pt>
                <c:pt idx="1119">
                  <c:v>2.8900862381685157</c:v>
                </c:pt>
                <c:pt idx="1120">
                  <c:v>2.8868698814372458</c:v>
                </c:pt>
                <c:pt idx="1121">
                  <c:v>2.8935320670471532</c:v>
                </c:pt>
                <c:pt idx="1122">
                  <c:v>2.8738368240923418</c:v>
                </c:pt>
                <c:pt idx="1123">
                  <c:v>2.8768290019048868</c:v>
                </c:pt>
                <c:pt idx="1124">
                  <c:v>2.8808386838665001</c:v>
                </c:pt>
                <c:pt idx="1125">
                  <c:v>2.886780533010048</c:v>
                </c:pt>
                <c:pt idx="1126">
                  <c:v>2.845462936410962</c:v>
                </c:pt>
                <c:pt idx="1127">
                  <c:v>2.8368937329930111</c:v>
                </c:pt>
                <c:pt idx="1128">
                  <c:v>2.8236268340245307</c:v>
                </c:pt>
                <c:pt idx="1129">
                  <c:v>2.8466945964661776</c:v>
                </c:pt>
                <c:pt idx="1130">
                  <c:v>2.8510244376787206</c:v>
                </c:pt>
                <c:pt idx="1131">
                  <c:v>2.8646581176426</c:v>
                </c:pt>
                <c:pt idx="1132">
                  <c:v>2.8750548170820465</c:v>
                </c:pt>
                <c:pt idx="1133">
                  <c:v>2.9207819784874505</c:v>
                </c:pt>
                <c:pt idx="1134">
                  <c:v>2.9209975156378776</c:v>
                </c:pt>
                <c:pt idx="1135">
                  <c:v>2.9348365606688191</c:v>
                </c:pt>
                <c:pt idx="1136">
                  <c:v>2.9548321206369095</c:v>
                </c:pt>
                <c:pt idx="1137">
                  <c:v>2.9874982171367197</c:v>
                </c:pt>
                <c:pt idx="1138">
                  <c:v>3.0095356005460134</c:v>
                </c:pt>
                <c:pt idx="1139">
                  <c:v>3.0176549674734785</c:v>
                </c:pt>
                <c:pt idx="1140">
                  <c:v>3.0132460571946522</c:v>
                </c:pt>
                <c:pt idx="1141">
                  <c:v>3.0234293078726386</c:v>
                </c:pt>
                <c:pt idx="1142">
                  <c:v>3.0215110735752413</c:v>
                </c:pt>
                <c:pt idx="1143">
                  <c:v>3.026528453081073</c:v>
                </c:pt>
                <c:pt idx="1144">
                  <c:v>3.0422164342097062</c:v>
                </c:pt>
                <c:pt idx="1145">
                  <c:v>3.035116009162099</c:v>
                </c:pt>
                <c:pt idx="1146">
                  <c:v>3.0274258778417158</c:v>
                </c:pt>
                <c:pt idx="1147">
                  <c:v>3.038014918302121</c:v>
                </c:pt>
                <c:pt idx="1148">
                  <c:v>3.0703421447434103</c:v>
                </c:pt>
                <c:pt idx="1149">
                  <c:v>3.0947284444714587</c:v>
                </c:pt>
                <c:pt idx="1150">
                  <c:v>3.1058257017859932</c:v>
                </c:pt>
                <c:pt idx="1151">
                  <c:v>3.1024279348611161</c:v>
                </c:pt>
                <c:pt idx="1152">
                  <c:v>3.1046954746033784</c:v>
                </c:pt>
                <c:pt idx="1153">
                  <c:v>3.1098966454191519</c:v>
                </c:pt>
                <c:pt idx="1154">
                  <c:v>3.0932416103576461</c:v>
                </c:pt>
                <c:pt idx="1155">
                  <c:v>3.0885390671061792</c:v>
                </c:pt>
                <c:pt idx="1156">
                  <c:v>3.1014863143575004</c:v>
                </c:pt>
                <c:pt idx="1157">
                  <c:v>3.0946360141500069</c:v>
                </c:pt>
                <c:pt idx="1158">
                  <c:v>3.090512164656217</c:v>
                </c:pt>
                <c:pt idx="1159">
                  <c:v>3.0726869293581167</c:v>
                </c:pt>
                <c:pt idx="1160">
                  <c:v>3.0981637373746524</c:v>
                </c:pt>
                <c:pt idx="1161">
                  <c:v>3.109507285869995</c:v>
                </c:pt>
                <c:pt idx="1162">
                  <c:v>3.0962942262969202</c:v>
                </c:pt>
                <c:pt idx="1163">
                  <c:v>3.0946428987392443</c:v>
                </c:pt>
                <c:pt idx="1164">
                  <c:v>3.0765397498420519</c:v>
                </c:pt>
                <c:pt idx="1165">
                  <c:v>3.0976489399594698</c:v>
                </c:pt>
                <c:pt idx="1166">
                  <c:v>3.116793753589854</c:v>
                </c:pt>
                <c:pt idx="1167">
                  <c:v>3.1252427403417933</c:v>
                </c:pt>
                <c:pt idx="1168">
                  <c:v>3.1485471892955443</c:v>
                </c:pt>
                <c:pt idx="1169">
                  <c:v>3.1644189023711746</c:v>
                </c:pt>
                <c:pt idx="1170">
                  <c:v>3.1847623872247102</c:v>
                </c:pt>
                <c:pt idx="1171">
                  <c:v>3.1929786019220376</c:v>
                </c:pt>
                <c:pt idx="1172">
                  <c:v>3.1549491003860712</c:v>
                </c:pt>
                <c:pt idx="1173">
                  <c:v>3.1645466141193399</c:v>
                </c:pt>
                <c:pt idx="1174">
                  <c:v>3.1956063826119534</c:v>
                </c:pt>
                <c:pt idx="1175">
                  <c:v>3.2128193018648572</c:v>
                </c:pt>
                <c:pt idx="1176">
                  <c:v>3.199689247004553</c:v>
                </c:pt>
                <c:pt idx="1177">
                  <c:v>3.2463658016983494</c:v>
                </c:pt>
                <c:pt idx="1178">
                  <c:v>3.2375509882628624</c:v>
                </c:pt>
                <c:pt idx="1179">
                  <c:v>3.236082285834355</c:v>
                </c:pt>
                <c:pt idx="1180">
                  <c:v>3.2492491579973741</c:v>
                </c:pt>
                <c:pt idx="1181">
                  <c:v>3.2710755448762745</c:v>
                </c:pt>
                <c:pt idx="1182">
                  <c:v>3.2767544981001944</c:v>
                </c:pt>
                <c:pt idx="1183">
                  <c:v>3.271076928654697</c:v>
                </c:pt>
                <c:pt idx="1184">
                  <c:v>3.2926013307412498</c:v>
                </c:pt>
                <c:pt idx="1185">
                  <c:v>3.3033073717157206</c:v>
                </c:pt>
                <c:pt idx="1186">
                  <c:v>3.3261297418585007</c:v>
                </c:pt>
                <c:pt idx="1187">
                  <c:v>3.3070411679374718</c:v>
                </c:pt>
                <c:pt idx="1188">
                  <c:v>3.3206528537632982</c:v>
                </c:pt>
                <c:pt idx="1189">
                  <c:v>3.3172409723411915</c:v>
                </c:pt>
                <c:pt idx="1190">
                  <c:v>3.3153145479448485</c:v>
                </c:pt>
                <c:pt idx="1191">
                  <c:v>3.3031650562416157</c:v>
                </c:pt>
                <c:pt idx="1192">
                  <c:v>3.3206419016515243</c:v>
                </c:pt>
                <c:pt idx="1193">
                  <c:v>3.3364629643260226</c:v>
                </c:pt>
                <c:pt idx="1194">
                  <c:v>3.3441787588281882</c:v>
                </c:pt>
                <c:pt idx="1195">
                  <c:v>3.3512655666352051</c:v>
                </c:pt>
                <c:pt idx="1196">
                  <c:v>3.3539359167240965</c:v>
                </c:pt>
                <c:pt idx="1197">
                  <c:v>3.3756528975590747</c:v>
                </c:pt>
                <c:pt idx="1198">
                  <c:v>3.3626972515022757</c:v>
                </c:pt>
                <c:pt idx="1199">
                  <c:v>3.3808420621629418</c:v>
                </c:pt>
                <c:pt idx="1200">
                  <c:v>3.3769256580616061</c:v>
                </c:pt>
                <c:pt idx="1201">
                  <c:v>3.4032496878535961</c:v>
                </c:pt>
                <c:pt idx="1202">
                  <c:v>3.4181740941693892</c:v>
                </c:pt>
                <c:pt idx="1203">
                  <c:v>3.4225667895420644</c:v>
                </c:pt>
                <c:pt idx="1204">
                  <c:v>3.4367529930417593</c:v>
                </c:pt>
                <c:pt idx="1205">
                  <c:v>3.4527088313210417</c:v>
                </c:pt>
                <c:pt idx="1206">
                  <c:v>3.467230902573232</c:v>
                </c:pt>
                <c:pt idx="1207">
                  <c:v>3.4789148321014283</c:v>
                </c:pt>
                <c:pt idx="1208">
                  <c:v>3.4820646988157193</c:v>
                </c:pt>
                <c:pt idx="1209">
                  <c:v>3.4986196671938332</c:v>
                </c:pt>
                <c:pt idx="1210">
                  <c:v>3.4879325292019514</c:v>
                </c:pt>
                <c:pt idx="1211">
                  <c:v>3.5076410605073152</c:v>
                </c:pt>
                <c:pt idx="1212">
                  <c:v>3.5037626410624441</c:v>
                </c:pt>
                <c:pt idx="1213">
                  <c:v>3.502082174626997</c:v>
                </c:pt>
                <c:pt idx="1214">
                  <c:v>3.5311734050730861</c:v>
                </c:pt>
                <c:pt idx="1215">
                  <c:v>3.5319390011939547</c:v>
                </c:pt>
                <c:pt idx="1216">
                  <c:v>3.5472208535919068</c:v>
                </c:pt>
                <c:pt idx="1217">
                  <c:v>3.5463118777849356</c:v>
                </c:pt>
                <c:pt idx="1218">
                  <c:v>3.5742446225460816</c:v>
                </c:pt>
                <c:pt idx="1219">
                  <c:v>3.5765671998274238</c:v>
                </c:pt>
                <c:pt idx="1220">
                  <c:v>3.5947867747142679</c:v>
                </c:pt>
                <c:pt idx="1221">
                  <c:v>3.6406277069688207</c:v>
                </c:pt>
                <c:pt idx="1222">
                  <c:v>3.6183596096903718</c:v>
                </c:pt>
                <c:pt idx="1223">
                  <c:v>3.6269610735795323</c:v>
                </c:pt>
                <c:pt idx="1224">
                  <c:v>3.6083532226129114</c:v>
                </c:pt>
                <c:pt idx="1225">
                  <c:v>3.6026170488509646</c:v>
                </c:pt>
                <c:pt idx="1226">
                  <c:v>3.6088961470929561</c:v>
                </c:pt>
                <c:pt idx="1227">
                  <c:v>3.621371097274281</c:v>
                </c:pt>
                <c:pt idx="1228">
                  <c:v>3.6406490635355846</c:v>
                </c:pt>
                <c:pt idx="1229">
                  <c:v>3.6255265548165525</c:v>
                </c:pt>
                <c:pt idx="1230">
                  <c:v>3.6114350592186124</c:v>
                </c:pt>
                <c:pt idx="1231">
                  <c:v>3.6620817534780379</c:v>
                </c:pt>
                <c:pt idx="1232">
                  <c:v>3.6685120418594419</c:v>
                </c:pt>
                <c:pt idx="1233">
                  <c:v>3.6833328179268898</c:v>
                </c:pt>
                <c:pt idx="1234">
                  <c:v>3.7409044939094276</c:v>
                </c:pt>
                <c:pt idx="1235">
                  <c:v>3.7585834332333246</c:v>
                </c:pt>
                <c:pt idx="1236">
                  <c:v>3.7626384380576789</c:v>
                </c:pt>
                <c:pt idx="1237">
                  <c:v>3.7463328680938197</c:v>
                </c:pt>
                <c:pt idx="1238">
                  <c:v>3.7380958519376692</c:v>
                </c:pt>
                <c:pt idx="1239">
                  <c:v>3.7680840774449562</c:v>
                </c:pt>
                <c:pt idx="1240">
                  <c:v>3.7118213823833983</c:v>
                </c:pt>
                <c:pt idx="1241">
                  <c:v>3.7746456674816855</c:v>
                </c:pt>
                <c:pt idx="1242">
                  <c:v>3.7504393537901555</c:v>
                </c:pt>
                <c:pt idx="1243">
                  <c:v>3.7375865837166149</c:v>
                </c:pt>
                <c:pt idx="1244">
                  <c:v>3.7434601560243506</c:v>
                </c:pt>
                <c:pt idx="1245">
                  <c:v>3.7839690045339651</c:v>
                </c:pt>
                <c:pt idx="1246">
                  <c:v>3.7921820657478591</c:v>
                </c:pt>
                <c:pt idx="1247">
                  <c:v>3.7963790019197496</c:v>
                </c:pt>
                <c:pt idx="1248">
                  <c:v>3.8094874908080198</c:v>
                </c:pt>
                <c:pt idx="1249">
                  <c:v>3.8181198906636205</c:v>
                </c:pt>
                <c:pt idx="1250">
                  <c:v>3.8116053249812589</c:v>
                </c:pt>
                <c:pt idx="1251">
                  <c:v>3.8232448097297826</c:v>
                </c:pt>
                <c:pt idx="1252">
                  <c:v>3.815116534435214</c:v>
                </c:pt>
                <c:pt idx="1253">
                  <c:v>3.8197592379688157</c:v>
                </c:pt>
                <c:pt idx="1254">
                  <c:v>3.8011093886577845</c:v>
                </c:pt>
                <c:pt idx="1255">
                  <c:v>3.8105716469870643</c:v>
                </c:pt>
                <c:pt idx="1256">
                  <c:v>3.7931350256299998</c:v>
                </c:pt>
                <c:pt idx="1257">
                  <c:v>3.8095673297766242</c:v>
                </c:pt>
                <c:pt idx="1258">
                  <c:v>3.8150189847876552</c:v>
                </c:pt>
                <c:pt idx="1259">
                  <c:v>3.8185392958522462</c:v>
                </c:pt>
                <c:pt idx="1260">
                  <c:v>3.8216129298738917</c:v>
                </c:pt>
                <c:pt idx="1261">
                  <c:v>3.8114838223197838</c:v>
                </c:pt>
                <c:pt idx="1262">
                  <c:v>3.81859922563096</c:v>
                </c:pt>
                <c:pt idx="1263">
                  <c:v>3.8129329569444499</c:v>
                </c:pt>
                <c:pt idx="1264">
                  <c:v>3.785375052948055</c:v>
                </c:pt>
                <c:pt idx="1265">
                  <c:v>3.8436171079290178</c:v>
                </c:pt>
                <c:pt idx="1266">
                  <c:v>3.8546946494829282</c:v>
                </c:pt>
                <c:pt idx="1267">
                  <c:v>3.8477255045309171</c:v>
                </c:pt>
                <c:pt idx="1268">
                  <c:v>3.8675106841597104</c:v>
                </c:pt>
                <c:pt idx="1269">
                  <c:v>3.8651908046468577</c:v>
                </c:pt>
                <c:pt idx="1270">
                  <c:v>3.894579428556515</c:v>
                </c:pt>
                <c:pt idx="1271">
                  <c:v>3.8868164165381049</c:v>
                </c:pt>
                <c:pt idx="1272">
                  <c:v>3.8794346234301935</c:v>
                </c:pt>
                <c:pt idx="1273">
                  <c:v>3.8819700814318869</c:v>
                </c:pt>
                <c:pt idx="1274">
                  <c:v>3.8566289478774021</c:v>
                </c:pt>
                <c:pt idx="1275">
                  <c:v>3.8484082958729822</c:v>
                </c:pt>
                <c:pt idx="1276">
                  <c:v>3.8564252909997672</c:v>
                </c:pt>
                <c:pt idx="1277">
                  <c:v>3.8634964669268115</c:v>
                </c:pt>
                <c:pt idx="1278">
                  <c:v>3.863853797922852</c:v>
                </c:pt>
                <c:pt idx="1279">
                  <c:v>3.8629607793771843</c:v>
                </c:pt>
                <c:pt idx="1280">
                  <c:v>3.867445871948977</c:v>
                </c:pt>
                <c:pt idx="1281">
                  <c:v>3.8820765724506279</c:v>
                </c:pt>
                <c:pt idx="1282">
                  <c:v>3.8996900043010703</c:v>
                </c:pt>
                <c:pt idx="1283">
                  <c:v>3.9040774998276797</c:v>
                </c:pt>
                <c:pt idx="1284">
                  <c:v>3.9139114723463893</c:v>
                </c:pt>
                <c:pt idx="1285">
                  <c:v>3.9251529343704643</c:v>
                </c:pt>
                <c:pt idx="1286">
                  <c:v>3.9345342137524675</c:v>
                </c:pt>
                <c:pt idx="1287">
                  <c:v>3.9363279505079802</c:v>
                </c:pt>
                <c:pt idx="1288">
                  <c:v>3.969054311845948</c:v>
                </c:pt>
                <c:pt idx="1289">
                  <c:v>3.9948104796859383</c:v>
                </c:pt>
                <c:pt idx="1290">
                  <c:v>4.0069197289463752</c:v>
                </c:pt>
                <c:pt idx="1291">
                  <c:v>4.0144260182650209</c:v>
                </c:pt>
                <c:pt idx="1292">
                  <c:v>4.0227657360024223</c:v>
                </c:pt>
                <c:pt idx="1293">
                  <c:v>4.0427144209770338</c:v>
                </c:pt>
                <c:pt idx="1294">
                  <c:v>4.0451521177157055</c:v>
                </c:pt>
                <c:pt idx="1295">
                  <c:v>4.0446410768436927</c:v>
                </c:pt>
                <c:pt idx="1296">
                  <c:v>4.0397657945519638</c:v>
                </c:pt>
                <c:pt idx="1297">
                  <c:v>4.0800690413856051</c:v>
                </c:pt>
                <c:pt idx="1298">
                  <c:v>4.1202801763022183</c:v>
                </c:pt>
                <c:pt idx="1299">
                  <c:v>4.1584418049569729</c:v>
                </c:pt>
                <c:pt idx="1300">
                  <c:v>4.1527169109747728</c:v>
                </c:pt>
                <c:pt idx="1301">
                  <c:v>4.1610665079293367</c:v>
                </c:pt>
                <c:pt idx="1302">
                  <c:v>4.186313767368687</c:v>
                </c:pt>
                <c:pt idx="1303">
                  <c:v>4.1665451688720001</c:v>
                </c:pt>
                <c:pt idx="1304">
                  <c:v>4.1457495373983297</c:v>
                </c:pt>
                <c:pt idx="1305">
                  <c:v>4.1989254021332298</c:v>
                </c:pt>
                <c:pt idx="1306">
                  <c:v>4.207192658416778</c:v>
                </c:pt>
                <c:pt idx="1307">
                  <c:v>4.2224259175874188</c:v>
                </c:pt>
                <c:pt idx="1308">
                  <c:v>4.2153877057118496</c:v>
                </c:pt>
                <c:pt idx="1309">
                  <c:v>4.2202610757362162</c:v>
                </c:pt>
                <c:pt idx="1310">
                  <c:v>4.2457120961268844</c:v>
                </c:pt>
                <c:pt idx="1311">
                  <c:v>4.2755361079151353</c:v>
                </c:pt>
                <c:pt idx="1312">
                  <c:v>4.2782020048858236</c:v>
                </c:pt>
                <c:pt idx="1313">
                  <c:v>4.2686238297221948</c:v>
                </c:pt>
                <c:pt idx="1314">
                  <c:v>4.2634248810597679</c:v>
                </c:pt>
                <c:pt idx="1315">
                  <c:v>4.2496329183578743</c:v>
                </c:pt>
                <c:pt idx="1316">
                  <c:v>4.2597657171272045</c:v>
                </c:pt>
                <c:pt idx="1317">
                  <c:v>4.2875636712330127</c:v>
                </c:pt>
                <c:pt idx="1318">
                  <c:v>4.3069745480436756</c:v>
                </c:pt>
                <c:pt idx="1319">
                  <c:v>4.2782804520208444</c:v>
                </c:pt>
                <c:pt idx="1320">
                  <c:v>4.2781154952556362</c:v>
                </c:pt>
                <c:pt idx="1321">
                  <c:v>4.3016915468730046</c:v>
                </c:pt>
                <c:pt idx="1322">
                  <c:v>4.3070983753859409</c:v>
                </c:pt>
                <c:pt idx="1323">
                  <c:v>4.2869836975805633</c:v>
                </c:pt>
                <c:pt idx="1324">
                  <c:v>4.2822613683476849</c:v>
                </c:pt>
                <c:pt idx="1325">
                  <c:v>4.2980221113817381</c:v>
                </c:pt>
                <c:pt idx="1326">
                  <c:v>4.2988275509200102</c:v>
                </c:pt>
                <c:pt idx="1327">
                  <c:v>4.3334333049036813</c:v>
                </c:pt>
                <c:pt idx="1328">
                  <c:v>4.3433204982177074</c:v>
                </c:pt>
                <c:pt idx="1329">
                  <c:v>4.3446305733761381</c:v>
                </c:pt>
                <c:pt idx="1330">
                  <c:v>4.3622129672288033</c:v>
                </c:pt>
                <c:pt idx="1331">
                  <c:v>4.3242627317616202</c:v>
                </c:pt>
                <c:pt idx="1332">
                  <c:v>4.3286303561693638</c:v>
                </c:pt>
                <c:pt idx="1333">
                  <c:v>4.3254996386019009</c:v>
                </c:pt>
                <c:pt idx="1334">
                  <c:v>4.3125086568769531</c:v>
                </c:pt>
                <c:pt idx="1335">
                  <c:v>4.3254544515837141</c:v>
                </c:pt>
                <c:pt idx="1336">
                  <c:v>4.3385854179101306</c:v>
                </c:pt>
                <c:pt idx="1337">
                  <c:v>4.3376314503889786</c:v>
                </c:pt>
                <c:pt idx="1338">
                  <c:v>4.364178429764852</c:v>
                </c:pt>
                <c:pt idx="1339">
                  <c:v>4.3366123700897337</c:v>
                </c:pt>
                <c:pt idx="1340">
                  <c:v>4.3354633979524024</c:v>
                </c:pt>
                <c:pt idx="1341">
                  <c:v>4.3150454546096935</c:v>
                </c:pt>
                <c:pt idx="1342">
                  <c:v>4.3413571733388938</c:v>
                </c:pt>
                <c:pt idx="1343">
                  <c:v>4.3469721657936544</c:v>
                </c:pt>
                <c:pt idx="1344">
                  <c:v>4.3396494916264876</c:v>
                </c:pt>
                <c:pt idx="1345">
                  <c:v>4.3505653784463227</c:v>
                </c:pt>
                <c:pt idx="1346">
                  <c:v>4.3589720125311633</c:v>
                </c:pt>
                <c:pt idx="1347">
                  <c:v>4.3803281282158411</c:v>
                </c:pt>
                <c:pt idx="1348">
                  <c:v>4.3761747631975041</c:v>
                </c:pt>
                <c:pt idx="1349">
                  <c:v>4.3684436122425163</c:v>
                </c:pt>
                <c:pt idx="1350">
                  <c:v>4.3803027278989699</c:v>
                </c:pt>
                <c:pt idx="1351">
                  <c:v>4.3864224504982872</c:v>
                </c:pt>
                <c:pt idx="1352">
                  <c:v>4.4256528847142098</c:v>
                </c:pt>
                <c:pt idx="1353">
                  <c:v>4.4349785830084549</c:v>
                </c:pt>
                <c:pt idx="1354">
                  <c:v>4.4417751380710193</c:v>
                </c:pt>
                <c:pt idx="1355">
                  <c:v>4.4592796227068909</c:v>
                </c:pt>
                <c:pt idx="1356">
                  <c:v>4.4745417309216906</c:v>
                </c:pt>
                <c:pt idx="1357">
                  <c:v>4.4723506584446735</c:v>
                </c:pt>
                <c:pt idx="1358">
                  <c:v>4.5377418721606118</c:v>
                </c:pt>
                <c:pt idx="1359">
                  <c:v>4.546241860593689</c:v>
                </c:pt>
                <c:pt idx="1360">
                  <c:v>4.5553644162282572</c:v>
                </c:pt>
                <c:pt idx="1361">
                  <c:v>4.5906308450885955</c:v>
                </c:pt>
                <c:pt idx="1362">
                  <c:v>4.5762024515916009</c:v>
                </c:pt>
                <c:pt idx="1363">
                  <c:v>4.610304004619711</c:v>
                </c:pt>
                <c:pt idx="1364">
                  <c:v>4.6068603447082648</c:v>
                </c:pt>
                <c:pt idx="1365">
                  <c:v>4.611598447891188</c:v>
                </c:pt>
                <c:pt idx="1366">
                  <c:v>4.6391221762566888</c:v>
                </c:pt>
                <c:pt idx="1367">
                  <c:v>4.661419703132009</c:v>
                </c:pt>
                <c:pt idx="1368">
                  <c:v>4.6617196858584942</c:v>
                </c:pt>
                <c:pt idx="1369">
                  <c:v>4.710187930926784</c:v>
                </c:pt>
                <c:pt idx="1370">
                  <c:v>4.7358703079450155</c:v>
                </c:pt>
                <c:pt idx="1371">
                  <c:v>4.789221755796718</c:v>
                </c:pt>
                <c:pt idx="1372">
                  <c:v>4.778272376781171</c:v>
                </c:pt>
                <c:pt idx="1373">
                  <c:v>4.7376475602145991</c:v>
                </c:pt>
                <c:pt idx="1374">
                  <c:v>4.71134398849824</c:v>
                </c:pt>
                <c:pt idx="1375">
                  <c:v>4.733287062377534</c:v>
                </c:pt>
                <c:pt idx="1376">
                  <c:v>4.7021716999847651</c:v>
                </c:pt>
                <c:pt idx="1377">
                  <c:v>4.7179697579603337</c:v>
                </c:pt>
                <c:pt idx="1378">
                  <c:v>4.7790967414484227</c:v>
                </c:pt>
                <c:pt idx="1379">
                  <c:v>4.7756675495132148</c:v>
                </c:pt>
                <c:pt idx="1380">
                  <c:v>4.802986170866026</c:v>
                </c:pt>
                <c:pt idx="1381">
                  <c:v>4.7970545482554288</c:v>
                </c:pt>
                <c:pt idx="1382">
                  <c:v>4.81445271288759</c:v>
                </c:pt>
                <c:pt idx="1383">
                  <c:v>4.8398099957046625</c:v>
                </c:pt>
                <c:pt idx="1384">
                  <c:v>4.8495642901071356</c:v>
                </c:pt>
                <c:pt idx="1385">
                  <c:v>4.8550889990541952</c:v>
                </c:pt>
                <c:pt idx="1386">
                  <c:v>4.8751382478500576</c:v>
                </c:pt>
                <c:pt idx="1387">
                  <c:v>4.8327788187826526</c:v>
                </c:pt>
                <c:pt idx="1388">
                  <c:v>4.7938432605701458</c:v>
                </c:pt>
                <c:pt idx="1389">
                  <c:v>4.7252370683825902</c:v>
                </c:pt>
                <c:pt idx="1390">
                  <c:v>4.70400927788668</c:v>
                </c:pt>
                <c:pt idx="1391">
                  <c:v>4.7393677235352882</c:v>
                </c:pt>
                <c:pt idx="1392">
                  <c:v>4.7733693883525925</c:v>
                </c:pt>
                <c:pt idx="1393">
                  <c:v>4.7697664022980044</c:v>
                </c:pt>
                <c:pt idx="1394">
                  <c:v>4.7640773382520214</c:v>
                </c:pt>
                <c:pt idx="1395">
                  <c:v>4.7967222845775419</c:v>
                </c:pt>
                <c:pt idx="1396">
                  <c:v>4.9244146647648508</c:v>
                </c:pt>
                <c:pt idx="1397">
                  <c:v>4.9103199053225497</c:v>
                </c:pt>
                <c:pt idx="1398">
                  <c:v>4.9425387810765642</c:v>
                </c:pt>
                <c:pt idx="1399">
                  <c:v>4.9237234122444589</c:v>
                </c:pt>
                <c:pt idx="1400">
                  <c:v>4.9244939147715145</c:v>
                </c:pt>
                <c:pt idx="1401">
                  <c:v>4.9661492135687855</c:v>
                </c:pt>
                <c:pt idx="1402">
                  <c:v>4.9563536048782844</c:v>
                </c:pt>
                <c:pt idx="1403">
                  <c:v>5.004612086477267</c:v>
                </c:pt>
                <c:pt idx="1404">
                  <c:v>5.0077518541017296</c:v>
                </c:pt>
                <c:pt idx="1405">
                  <c:v>5.0281464366796111</c:v>
                </c:pt>
                <c:pt idx="1406">
                  <c:v>5.0215617105228185</c:v>
                </c:pt>
                <c:pt idx="1407">
                  <c:v>5.0474946722178755</c:v>
                </c:pt>
                <c:pt idx="1408">
                  <c:v>5.0549452650617637</c:v>
                </c:pt>
                <c:pt idx="1409">
                  <c:v>5.0468942893314157</c:v>
                </c:pt>
                <c:pt idx="1410">
                  <c:v>5.0834490458301014</c:v>
                </c:pt>
                <c:pt idx="1411">
                  <c:v>5.0668779034898046</c:v>
                </c:pt>
                <c:pt idx="1412">
                  <c:v>5.0680305193734672</c:v>
                </c:pt>
                <c:pt idx="1413">
                  <c:v>5.0650778478495617</c:v>
                </c:pt>
                <c:pt idx="1414">
                  <c:v>5.0881259304225432</c:v>
                </c:pt>
                <c:pt idx="1415">
                  <c:v>5.0806802075183297</c:v>
                </c:pt>
                <c:pt idx="1416">
                  <c:v>5.0948721997403039</c:v>
                </c:pt>
                <c:pt idx="1417">
                  <c:v>5.1085281035416497</c:v>
                </c:pt>
                <c:pt idx="1418">
                  <c:v>5.1315059637766227</c:v>
                </c:pt>
                <c:pt idx="1419">
                  <c:v>5.117818788743989</c:v>
                </c:pt>
                <c:pt idx="1420">
                  <c:v>5.1760740123978008</c:v>
                </c:pt>
                <c:pt idx="1421">
                  <c:v>5.1693390057722706</c:v>
                </c:pt>
                <c:pt idx="1422">
                  <c:v>5.1947655228950751</c:v>
                </c:pt>
                <c:pt idx="1423">
                  <c:v>5.2239383761688361</c:v>
                </c:pt>
                <c:pt idx="1424">
                  <c:v>5.2638954394794162</c:v>
                </c:pt>
                <c:pt idx="1425">
                  <c:v>5.2937264660495442</c:v>
                </c:pt>
                <c:pt idx="1426">
                  <c:v>5.3621664037704901</c:v>
                </c:pt>
                <c:pt idx="1427">
                  <c:v>5.4125405147048005</c:v>
                </c:pt>
                <c:pt idx="1428">
                  <c:v>5.4537149543083521</c:v>
                </c:pt>
                <c:pt idx="1429">
                  <c:v>5.4694458290761183</c:v>
                </c:pt>
                <c:pt idx="1430">
                  <c:v>5.4736607194163325</c:v>
                </c:pt>
                <c:pt idx="1431">
                  <c:v>5.466890536324768</c:v>
                </c:pt>
                <c:pt idx="1432">
                  <c:v>5.5298242325981626</c:v>
                </c:pt>
                <c:pt idx="1433">
                  <c:v>5.5519491708439022</c:v>
                </c:pt>
                <c:pt idx="1434">
                  <c:v>5.5907016681477186</c:v>
                </c:pt>
                <c:pt idx="1435">
                  <c:v>5.6058796209568662</c:v>
                </c:pt>
                <c:pt idx="1436">
                  <c:v>5.5842597550434752</c:v>
                </c:pt>
                <c:pt idx="1437">
                  <c:v>5.5712424005997727</c:v>
                </c:pt>
                <c:pt idx="1438">
                  <c:v>5.6170596254080349</c:v>
                </c:pt>
                <c:pt idx="1439">
                  <c:v>5.6220090913051415</c:v>
                </c:pt>
                <c:pt idx="1440">
                  <c:v>5.6191680925866834</c:v>
                </c:pt>
                <c:pt idx="1441">
                  <c:v>5.6193008904192938</c:v>
                </c:pt>
                <c:pt idx="1442">
                  <c:v>5.6375392813168492</c:v>
                </c:pt>
                <c:pt idx="1443">
                  <c:v>5.6420153849714554</c:v>
                </c:pt>
                <c:pt idx="1444">
                  <c:v>5.6219935609786402</c:v>
                </c:pt>
                <c:pt idx="1445">
                  <c:v>5.6215410264468071</c:v>
                </c:pt>
                <c:pt idx="1446">
                  <c:v>5.678242813205542</c:v>
                </c:pt>
                <c:pt idx="1447">
                  <c:v>5.6696131719168408</c:v>
                </c:pt>
                <c:pt idx="1448">
                  <c:v>5.7211483138768537</c:v>
                </c:pt>
                <c:pt idx="1449">
                  <c:v>5.7175607250461029</c:v>
                </c:pt>
                <c:pt idx="1450">
                  <c:v>5.7656650898715398</c:v>
                </c:pt>
                <c:pt idx="1451">
                  <c:v>5.7632462697408675</c:v>
                </c:pt>
                <c:pt idx="1452">
                  <c:v>5.7185429040030149</c:v>
                </c:pt>
                <c:pt idx="1453">
                  <c:v>5.7059976265480703</c:v>
                </c:pt>
                <c:pt idx="1454">
                  <c:v>5.6875591155002505</c:v>
                </c:pt>
                <c:pt idx="1455">
                  <c:v>5.6894003473515786</c:v>
                </c:pt>
                <c:pt idx="1456">
                  <c:v>5.7170860971077673</c:v>
                </c:pt>
                <c:pt idx="1457">
                  <c:v>5.7667742450036119</c:v>
                </c:pt>
                <c:pt idx="1458">
                  <c:v>5.7655065874143574</c:v>
                </c:pt>
                <c:pt idx="1459">
                  <c:v>5.7737276103294128</c:v>
                </c:pt>
                <c:pt idx="1460">
                  <c:v>5.7527319835167603</c:v>
                </c:pt>
                <c:pt idx="1461">
                  <c:v>5.7801847898386374</c:v>
                </c:pt>
                <c:pt idx="1462">
                  <c:v>5.7922452928876167</c:v>
                </c:pt>
                <c:pt idx="1463">
                  <c:v>5.8093238933854146</c:v>
                </c:pt>
                <c:pt idx="1464">
                  <c:v>5.7957387392236503</c:v>
                </c:pt>
                <c:pt idx="1465">
                  <c:v>5.8090348828806517</c:v>
                </c:pt>
                <c:pt idx="1466">
                  <c:v>5.8368853674063814</c:v>
                </c:pt>
                <c:pt idx="1467">
                  <c:v>5.8261657048941435</c:v>
                </c:pt>
                <c:pt idx="1468">
                  <c:v>5.8542381665141798</c:v>
                </c:pt>
                <c:pt idx="1469">
                  <c:v>5.8565444588770177</c:v>
                </c:pt>
                <c:pt idx="1470">
                  <c:v>5.8465389740943365</c:v>
                </c:pt>
                <c:pt idx="1471">
                  <c:v>5.8677703477076477</c:v>
                </c:pt>
                <c:pt idx="1472">
                  <c:v>5.8921464493836959</c:v>
                </c:pt>
                <c:pt idx="1473">
                  <c:v>5.8716499742246651</c:v>
                </c:pt>
                <c:pt idx="1474">
                  <c:v>5.8585500761832421</c:v>
                </c:pt>
                <c:pt idx="1475">
                  <c:v>5.8864429226215842</c:v>
                </c:pt>
                <c:pt idx="1476">
                  <c:v>5.8776064361324938</c:v>
                </c:pt>
                <c:pt idx="1477">
                  <c:v>5.8690003081238862</c:v>
                </c:pt>
                <c:pt idx="1478">
                  <c:v>5.8868851186043578</c:v>
                </c:pt>
                <c:pt idx="1479">
                  <c:v>5.8618053086895383</c:v>
                </c:pt>
                <c:pt idx="1480">
                  <c:v>5.8688518148875684</c:v>
                </c:pt>
                <c:pt idx="1481">
                  <c:v>5.8867688939911167</c:v>
                </c:pt>
                <c:pt idx="1482">
                  <c:v>5.8825615988277375</c:v>
                </c:pt>
                <c:pt idx="1483">
                  <c:v>5.905777677592603</c:v>
                </c:pt>
                <c:pt idx="1484">
                  <c:v>5.9406485826094206</c:v>
                </c:pt>
                <c:pt idx="1485">
                  <c:v>5.9766048728783252</c:v>
                </c:pt>
                <c:pt idx="1486">
                  <c:v>5.9982372940517505</c:v>
                </c:pt>
                <c:pt idx="1487">
                  <c:v>6.068192986780832</c:v>
                </c:pt>
                <c:pt idx="1488">
                  <c:v>6.1352706851618271</c:v>
                </c:pt>
                <c:pt idx="1489">
                  <c:v>6.1366616046915654</c:v>
                </c:pt>
                <c:pt idx="1490">
                  <c:v>6.2359036504621859</c:v>
                </c:pt>
                <c:pt idx="1491">
                  <c:v>6.2537136164328508</c:v>
                </c:pt>
                <c:pt idx="1492">
                  <c:v>6.3182361059506551</c:v>
                </c:pt>
                <c:pt idx="1493">
                  <c:v>6.4316807757347894</c:v>
                </c:pt>
                <c:pt idx="1494">
                  <c:v>6.4314556513691379</c:v>
                </c:pt>
                <c:pt idx="1495">
                  <c:v>6.4154543399985231</c:v>
                </c:pt>
                <c:pt idx="1496">
                  <c:v>6.4524473590227602</c:v>
                </c:pt>
                <c:pt idx="1497">
                  <c:v>6.4855820915776485</c:v>
                </c:pt>
                <c:pt idx="1498">
                  <c:v>6.4506944840672293</c:v>
                </c:pt>
                <c:pt idx="1499">
                  <c:v>6.4768088469604459</c:v>
                </c:pt>
                <c:pt idx="1500">
                  <c:v>6.4997854163748823</c:v>
                </c:pt>
                <c:pt idx="1501">
                  <c:v>6.4924787253075431</c:v>
                </c:pt>
                <c:pt idx="1502">
                  <c:v>6.5183657847786698</c:v>
                </c:pt>
                <c:pt idx="1503">
                  <c:v>6.5027943152511076</c:v>
                </c:pt>
                <c:pt idx="1504">
                  <c:v>6.4760939218587659</c:v>
                </c:pt>
                <c:pt idx="1505">
                  <c:v>6.4941495735474639</c:v>
                </c:pt>
                <c:pt idx="1506">
                  <c:v>6.5048854922355011</c:v>
                </c:pt>
                <c:pt idx="1507">
                  <c:v>6.4939258100529091</c:v>
                </c:pt>
                <c:pt idx="1508">
                  <c:v>6.4344025319354303</c:v>
                </c:pt>
                <c:pt idx="1509">
                  <c:v>6.5136490963213545</c:v>
                </c:pt>
                <c:pt idx="1510">
                  <c:v>6.4659435527501339</c:v>
                </c:pt>
                <c:pt idx="1511">
                  <c:v>6.4632245172212013</c:v>
                </c:pt>
                <c:pt idx="1512">
                  <c:v>6.460256676118652</c:v>
                </c:pt>
                <c:pt idx="1513">
                  <c:v>6.5229501998477009</c:v>
                </c:pt>
                <c:pt idx="1514">
                  <c:v>6.5489531798278771</c:v>
                </c:pt>
                <c:pt idx="1515">
                  <c:v>6.5443573626036766</c:v>
                </c:pt>
                <c:pt idx="1516">
                  <c:v>6.4971239266340692</c:v>
                </c:pt>
                <c:pt idx="1517">
                  <c:v>6.4865255116666045</c:v>
                </c:pt>
                <c:pt idx="1518">
                  <c:v>6.516077352064916</c:v>
                </c:pt>
                <c:pt idx="1519">
                  <c:v>6.5498505176991344</c:v>
                </c:pt>
                <c:pt idx="1520">
                  <c:v>6.5843645126984098</c:v>
                </c:pt>
                <c:pt idx="1521">
                  <c:v>6.5451251504437868</c:v>
                </c:pt>
                <c:pt idx="1522">
                  <c:v>6.5380746808007784</c:v>
                </c:pt>
                <c:pt idx="1523">
                  <c:v>6.5645300870005308</c:v>
                </c:pt>
                <c:pt idx="1524">
                  <c:v>6.5772131917432377</c:v>
                </c:pt>
                <c:pt idx="1525">
                  <c:v>6.5783563440432609</c:v>
                </c:pt>
                <c:pt idx="1526">
                  <c:v>6.5594906445881147</c:v>
                </c:pt>
                <c:pt idx="1527">
                  <c:v>6.5543185107747322</c:v>
                </c:pt>
                <c:pt idx="1528">
                  <c:v>6.5806200443766887</c:v>
                </c:pt>
                <c:pt idx="1529">
                  <c:v>6.5729816417353959</c:v>
                </c:pt>
                <c:pt idx="1530">
                  <c:v>6.5283576723206957</c:v>
                </c:pt>
                <c:pt idx="1531">
                  <c:v>6.5384507322005527</c:v>
                </c:pt>
                <c:pt idx="1532">
                  <c:v>6.5233912676898997</c:v>
                </c:pt>
                <c:pt idx="1533">
                  <c:v>6.5461276409006555</c:v>
                </c:pt>
                <c:pt idx="1534">
                  <c:v>6.5614593728149142</c:v>
                </c:pt>
                <c:pt idx="1535">
                  <c:v>6.5905836966796736</c:v>
                </c:pt>
                <c:pt idx="1536">
                  <c:v>6.5894534121858319</c:v>
                </c:pt>
                <c:pt idx="1537">
                  <c:v>6.5910837596267253</c:v>
                </c:pt>
                <c:pt idx="1538">
                  <c:v>6.6063596659388999</c:v>
                </c:pt>
                <c:pt idx="1539">
                  <c:v>6.6151755462175048</c:v>
                </c:pt>
                <c:pt idx="1540">
                  <c:v>6.6314213769833588</c:v>
                </c:pt>
                <c:pt idx="1541">
                  <c:v>6.6154920014327754</c:v>
                </c:pt>
                <c:pt idx="1542">
                  <c:v>6.6186283567498831</c:v>
                </c:pt>
                <c:pt idx="1543">
                  <c:v>6.6124788381701629</c:v>
                </c:pt>
                <c:pt idx="1544">
                  <c:v>6.612896521669426</c:v>
                </c:pt>
                <c:pt idx="1545">
                  <c:v>6.6495032676195578</c:v>
                </c:pt>
                <c:pt idx="1546">
                  <c:v>6.6416334169536615</c:v>
                </c:pt>
                <c:pt idx="1547">
                  <c:v>6.6389616555247208</c:v>
                </c:pt>
                <c:pt idx="1548">
                  <c:v>6.6382061150150484</c:v>
                </c:pt>
                <c:pt idx="1549">
                  <c:v>6.686198366585713</c:v>
                </c:pt>
                <c:pt idx="1550">
                  <c:v>6.6857210347043905</c:v>
                </c:pt>
                <c:pt idx="1551">
                  <c:v>6.740265376603702</c:v>
                </c:pt>
                <c:pt idx="1552">
                  <c:v>6.6949534689758243</c:v>
                </c:pt>
                <c:pt idx="1553">
                  <c:v>6.654519043467519</c:v>
                </c:pt>
                <c:pt idx="1554">
                  <c:v>6.6750064683694594</c:v>
                </c:pt>
                <c:pt idx="1555">
                  <c:v>6.7072990887633432</c:v>
                </c:pt>
                <c:pt idx="1556">
                  <c:v>6.7224810627601066</c:v>
                </c:pt>
                <c:pt idx="1557">
                  <c:v>6.6793851466008816</c:v>
                </c:pt>
                <c:pt idx="1558">
                  <c:v>6.6825142873223617</c:v>
                </c:pt>
                <c:pt idx="1559">
                  <c:v>6.6919663880792335</c:v>
                </c:pt>
                <c:pt idx="1560">
                  <c:v>6.6667979368008048</c:v>
                </c:pt>
                <c:pt idx="1561">
                  <c:v>6.6554236160713733</c:v>
                </c:pt>
                <c:pt idx="1562">
                  <c:v>6.6149242689715235</c:v>
                </c:pt>
                <c:pt idx="1563">
                  <c:v>6.5950168273409462</c:v>
                </c:pt>
                <c:pt idx="1564">
                  <c:v>6.5895578340316527</c:v>
                </c:pt>
                <c:pt idx="1565">
                  <c:v>6.6774680983076804</c:v>
                </c:pt>
                <c:pt idx="1566">
                  <c:v>6.650014014388316</c:v>
                </c:pt>
                <c:pt idx="1567">
                  <c:v>6.6333710143330018</c:v>
                </c:pt>
                <c:pt idx="1568">
                  <c:v>6.6446673051088005</c:v>
                </c:pt>
                <c:pt idx="1569">
                  <c:v>6.6497766365654982</c:v>
                </c:pt>
                <c:pt idx="1570">
                  <c:v>6.6010882303077381</c:v>
                </c:pt>
                <c:pt idx="1571">
                  <c:v>6.6872210007377886</c:v>
                </c:pt>
                <c:pt idx="1572">
                  <c:v>6.7718508001656099</c:v>
                </c:pt>
                <c:pt idx="1573">
                  <c:v>6.7670452762216078</c:v>
                </c:pt>
                <c:pt idx="1574">
                  <c:v>6.8282514729280281</c:v>
                </c:pt>
                <c:pt idx="1575">
                  <c:v>6.8476885583340685</c:v>
                </c:pt>
                <c:pt idx="1576">
                  <c:v>6.7899663985025507</c:v>
                </c:pt>
                <c:pt idx="1577">
                  <c:v>6.7666781552604842</c:v>
                </c:pt>
                <c:pt idx="1578">
                  <c:v>6.7580442956452176</c:v>
                </c:pt>
                <c:pt idx="1579">
                  <c:v>6.7969066233098445</c:v>
                </c:pt>
                <c:pt idx="1580">
                  <c:v>6.7670101156338536</c:v>
                </c:pt>
                <c:pt idx="1581">
                  <c:v>6.8597107662812729</c:v>
                </c:pt>
                <c:pt idx="1582">
                  <c:v>6.8943879639144026</c:v>
                </c:pt>
                <c:pt idx="1583">
                  <c:v>6.9134494182390753</c:v>
                </c:pt>
                <c:pt idx="1584">
                  <c:v>6.9248345578961787</c:v>
                </c:pt>
                <c:pt idx="1585">
                  <c:v>6.9314052465297618</c:v>
                </c:pt>
                <c:pt idx="1586">
                  <c:v>6.9479275121834636</c:v>
                </c:pt>
                <c:pt idx="1587">
                  <c:v>6.9500656554820202</c:v>
                </c:pt>
                <c:pt idx="1588">
                  <c:v>6.8894874307136877</c:v>
                </c:pt>
                <c:pt idx="1589">
                  <c:v>6.8983141830232428</c:v>
                </c:pt>
                <c:pt idx="1590">
                  <c:v>6.8963977987584881</c:v>
                </c:pt>
                <c:pt idx="1591">
                  <c:v>6.8648125973904879</c:v>
                </c:pt>
                <c:pt idx="1592">
                  <c:v>6.8589074741411737</c:v>
                </c:pt>
                <c:pt idx="1593">
                  <c:v>6.8429172886881373</c:v>
                </c:pt>
                <c:pt idx="1594">
                  <c:v>6.8144109756854538</c:v>
                </c:pt>
                <c:pt idx="1595">
                  <c:v>6.7967332522640662</c:v>
                </c:pt>
                <c:pt idx="1596">
                  <c:v>6.802733413566922</c:v>
                </c:pt>
                <c:pt idx="1597">
                  <c:v>6.7855243263927729</c:v>
                </c:pt>
                <c:pt idx="1598">
                  <c:v>6.7884726647606319</c:v>
                </c:pt>
                <c:pt idx="1599">
                  <c:v>6.8024958223292558</c:v>
                </c:pt>
                <c:pt idx="1600">
                  <c:v>6.7834926818028904</c:v>
                </c:pt>
                <c:pt idx="1601">
                  <c:v>6.7901370183609355</c:v>
                </c:pt>
                <c:pt idx="1602">
                  <c:v>6.770683475283465</c:v>
                </c:pt>
                <c:pt idx="1603">
                  <c:v>6.7500831530345957</c:v>
                </c:pt>
                <c:pt idx="1604">
                  <c:v>6.8168248278932211</c:v>
                </c:pt>
                <c:pt idx="1605">
                  <c:v>6.8150917028665186</c:v>
                </c:pt>
                <c:pt idx="1606">
                  <c:v>6.8142345263236708</c:v>
                </c:pt>
                <c:pt idx="1607">
                  <c:v>6.8317114077594594</c:v>
                </c:pt>
                <c:pt idx="1608">
                  <c:v>6.8784829445501394</c:v>
                </c:pt>
                <c:pt idx="1609">
                  <c:v>6.8411337116361643</c:v>
                </c:pt>
                <c:pt idx="1610">
                  <c:v>6.8832349577256569</c:v>
                </c:pt>
                <c:pt idx="1611">
                  <c:v>6.8408004734130454</c:v>
                </c:pt>
                <c:pt idx="1612">
                  <c:v>6.8772808319328069</c:v>
                </c:pt>
                <c:pt idx="1613">
                  <c:v>6.9002199675933893</c:v>
                </c:pt>
                <c:pt idx="1614">
                  <c:v>6.9393933367192338</c:v>
                </c:pt>
                <c:pt idx="1615">
                  <c:v>6.9451354384261368</c:v>
                </c:pt>
                <c:pt idx="1616">
                  <c:v>6.9331244417623967</c:v>
                </c:pt>
                <c:pt idx="1617">
                  <c:v>6.994080784403935</c:v>
                </c:pt>
                <c:pt idx="1618">
                  <c:v>6.9980328333612274</c:v>
                </c:pt>
                <c:pt idx="1619">
                  <c:v>7.0065839775171526</c:v>
                </c:pt>
                <c:pt idx="1620">
                  <c:v>7.0152101336517827</c:v>
                </c:pt>
                <c:pt idx="1621">
                  <c:v>7.0495932192604354</c:v>
                </c:pt>
                <c:pt idx="1622">
                  <c:v>7.0686159078213091</c:v>
                </c:pt>
                <c:pt idx="1623">
                  <c:v>7.0885973883950015</c:v>
                </c:pt>
                <c:pt idx="1624">
                  <c:v>7.0553324280271763</c:v>
                </c:pt>
                <c:pt idx="1625">
                  <c:v>7.0657296165651307</c:v>
                </c:pt>
                <c:pt idx="1626">
                  <c:v>7.0906758524763571</c:v>
                </c:pt>
                <c:pt idx="1627">
                  <c:v>7.0179743333786817</c:v>
                </c:pt>
                <c:pt idx="1628">
                  <c:v>7.0239406442680057</c:v>
                </c:pt>
                <c:pt idx="1629">
                  <c:v>7.092513170035506</c:v>
                </c:pt>
                <c:pt idx="1630">
                  <c:v>7.160528541529521</c:v>
                </c:pt>
                <c:pt idx="1631">
                  <c:v>7.1835158891359612</c:v>
                </c:pt>
                <c:pt idx="1632">
                  <c:v>7.1903298660596917</c:v>
                </c:pt>
                <c:pt idx="1633">
                  <c:v>7.2569539082101979</c:v>
                </c:pt>
                <c:pt idx="1634">
                  <c:v>7.2736101094861354</c:v>
                </c:pt>
                <c:pt idx="1635">
                  <c:v>7.2564801440175071</c:v>
                </c:pt>
                <c:pt idx="1636">
                  <c:v>7.212516046208659</c:v>
                </c:pt>
                <c:pt idx="1637">
                  <c:v>7.2051921198350559</c:v>
                </c:pt>
                <c:pt idx="1638">
                  <c:v>7.1901517280764988</c:v>
                </c:pt>
                <c:pt idx="1639">
                  <c:v>7.1740090237452758</c:v>
                </c:pt>
                <c:pt idx="1640">
                  <c:v>7.2185436582536013</c:v>
                </c:pt>
                <c:pt idx="1641">
                  <c:v>7.2310033274144949</c:v>
                </c:pt>
                <c:pt idx="1642">
                  <c:v>7.2313130713375315</c:v>
                </c:pt>
                <c:pt idx="1643">
                  <c:v>7.2324171386605194</c:v>
                </c:pt>
                <c:pt idx="1644">
                  <c:v>7.2369624155219583</c:v>
                </c:pt>
                <c:pt idx="1645">
                  <c:v>7.2390630318897706</c:v>
                </c:pt>
                <c:pt idx="1646">
                  <c:v>7.2145817763604594</c:v>
                </c:pt>
                <c:pt idx="1647">
                  <c:v>7.2636752440592627</c:v>
                </c:pt>
                <c:pt idx="1648">
                  <c:v>7.2482701741911981</c:v>
                </c:pt>
                <c:pt idx="1649">
                  <c:v>7.2386051822109447</c:v>
                </c:pt>
                <c:pt idx="1650">
                  <c:v>7.2802683468691427</c:v>
                </c:pt>
                <c:pt idx="1651">
                  <c:v>7.2946527186736816</c:v>
                </c:pt>
                <c:pt idx="1652">
                  <c:v>7.2905029412953031</c:v>
                </c:pt>
                <c:pt idx="1653">
                  <c:v>7.3064285935401898</c:v>
                </c:pt>
                <c:pt idx="1654">
                  <c:v>7.2770159837331896</c:v>
                </c:pt>
                <c:pt idx="1655">
                  <c:v>7.2452011017618556</c:v>
                </c:pt>
                <c:pt idx="1656">
                  <c:v>7.2209677734035829</c:v>
                </c:pt>
                <c:pt idx="1657">
                  <c:v>7.2091936578028797</c:v>
                </c:pt>
                <c:pt idx="1658">
                  <c:v>7.223923440577428</c:v>
                </c:pt>
                <c:pt idx="1659">
                  <c:v>7.2487186664992151</c:v>
                </c:pt>
                <c:pt idx="1660">
                  <c:v>7.2640058967525878</c:v>
                </c:pt>
                <c:pt idx="1661">
                  <c:v>7.2838282540621417</c:v>
                </c:pt>
                <c:pt idx="1662">
                  <c:v>7.3011782933808664</c:v>
                </c:pt>
                <c:pt idx="1663">
                  <c:v>7.3270832695344872</c:v>
                </c:pt>
                <c:pt idx="1664">
                  <c:v>7.3009133221988183</c:v>
                </c:pt>
                <c:pt idx="1665">
                  <c:v>7.2695505420829178</c:v>
                </c:pt>
                <c:pt idx="1666">
                  <c:v>7.2705177103399201</c:v>
                </c:pt>
                <c:pt idx="1667">
                  <c:v>7.2827475152406613</c:v>
                </c:pt>
                <c:pt idx="1668">
                  <c:v>7.2840076109003675</c:v>
                </c:pt>
                <c:pt idx="1669">
                  <c:v>7.2807345644256269</c:v>
                </c:pt>
                <c:pt idx="1670">
                  <c:v>7.2455682647956561</c:v>
                </c:pt>
                <c:pt idx="1671">
                  <c:v>7.301845567968261</c:v>
                </c:pt>
                <c:pt idx="1672">
                  <c:v>7.2801236245086969</c:v>
                </c:pt>
                <c:pt idx="1673">
                  <c:v>7.272293586018586</c:v>
                </c:pt>
                <c:pt idx="1674">
                  <c:v>7.2635649426393183</c:v>
                </c:pt>
                <c:pt idx="1675">
                  <c:v>7.3089618931685401</c:v>
                </c:pt>
                <c:pt idx="1676">
                  <c:v>7.3187930162594537</c:v>
                </c:pt>
                <c:pt idx="1677">
                  <c:v>7.364936907087003</c:v>
                </c:pt>
                <c:pt idx="1678">
                  <c:v>7.3744192645690667</c:v>
                </c:pt>
                <c:pt idx="1679">
                  <c:v>7.2485419799928064</c:v>
                </c:pt>
                <c:pt idx="1680">
                  <c:v>7.2642017270497252</c:v>
                </c:pt>
                <c:pt idx="1681">
                  <c:v>7.3089971928968875</c:v>
                </c:pt>
                <c:pt idx="1682">
                  <c:v>7.3096499164242861</c:v>
                </c:pt>
                <c:pt idx="1683">
                  <c:v>7.3165708194215338</c:v>
                </c:pt>
                <c:pt idx="1684">
                  <c:v>7.3503376646584346</c:v>
                </c:pt>
                <c:pt idx="1685">
                  <c:v>7.3346089247906825</c:v>
                </c:pt>
                <c:pt idx="1686">
                  <c:v>7.2652635392938993</c:v>
                </c:pt>
                <c:pt idx="1687">
                  <c:v>7.2832060633857285</c:v>
                </c:pt>
                <c:pt idx="1688">
                  <c:v>7.3082427856618661</c:v>
                </c:pt>
                <c:pt idx="1689">
                  <c:v>7.2637498549738968</c:v>
                </c:pt>
                <c:pt idx="1690">
                  <c:v>7.2873181653674983</c:v>
                </c:pt>
                <c:pt idx="1691">
                  <c:v>7.3058032325868041</c:v>
                </c:pt>
                <c:pt idx="1692">
                  <c:v>7.3195494309674949</c:v>
                </c:pt>
                <c:pt idx="1693">
                  <c:v>7.3892567505002411</c:v>
                </c:pt>
                <c:pt idx="1694">
                  <c:v>7.3488440925529002</c:v>
                </c:pt>
                <c:pt idx="1695">
                  <c:v>7.3877890817552103</c:v>
                </c:pt>
                <c:pt idx="1696">
                  <c:v>7.3642010216278511</c:v>
                </c:pt>
                <c:pt idx="1697">
                  <c:v>7.4181194610925747</c:v>
                </c:pt>
                <c:pt idx="1698">
                  <c:v>7.3859252607973591</c:v>
                </c:pt>
                <c:pt idx="1699">
                  <c:v>7.3396763213855181</c:v>
                </c:pt>
                <c:pt idx="1700">
                  <c:v>7.3422267830745955</c:v>
                </c:pt>
                <c:pt idx="1701">
                  <c:v>7.3544411864478771</c:v>
                </c:pt>
                <c:pt idx="1702">
                  <c:v>7.3302925873315186</c:v>
                </c:pt>
                <c:pt idx="1703">
                  <c:v>7.3166929797932259</c:v>
                </c:pt>
                <c:pt idx="1704">
                  <c:v>7.2988417680599014</c:v>
                </c:pt>
                <c:pt idx="1705">
                  <c:v>7.3195144661749847</c:v>
                </c:pt>
                <c:pt idx="1706">
                  <c:v>7.3007005100996132</c:v>
                </c:pt>
                <c:pt idx="1707">
                  <c:v>7.2941350171696921</c:v>
                </c:pt>
                <c:pt idx="1708">
                  <c:v>7.3188861426735397</c:v>
                </c:pt>
                <c:pt idx="1709">
                  <c:v>7.347115571595431</c:v>
                </c:pt>
                <c:pt idx="1710">
                  <c:v>7.3320055488614386</c:v>
                </c:pt>
                <c:pt idx="1711">
                  <c:v>7.3648329130063619</c:v>
                </c:pt>
                <c:pt idx="1712">
                  <c:v>7.3752567715818387</c:v>
                </c:pt>
                <c:pt idx="1713">
                  <c:v>7.4474667017599412</c:v>
                </c:pt>
                <c:pt idx="1714">
                  <c:v>7.4499079541794178</c:v>
                </c:pt>
                <c:pt idx="1715">
                  <c:v>7.4619657483335065</c:v>
                </c:pt>
                <c:pt idx="1716">
                  <c:v>7.4640346536496551</c:v>
                </c:pt>
                <c:pt idx="1717">
                  <c:v>7.466790291158425</c:v>
                </c:pt>
                <c:pt idx="1718">
                  <c:v>7.467262881187759</c:v>
                </c:pt>
                <c:pt idx="1719">
                  <c:v>7.4866755109987135</c:v>
                </c:pt>
                <c:pt idx="1720">
                  <c:v>7.4635250217784179</c:v>
                </c:pt>
                <c:pt idx="1721">
                  <c:v>7.4072969804101447</c:v>
                </c:pt>
                <c:pt idx="1722">
                  <c:v>7.4389332015067815</c:v>
                </c:pt>
                <c:pt idx="1723">
                  <c:v>7.4132830902249207</c:v>
                </c:pt>
                <c:pt idx="1724">
                  <c:v>7.4527191861378999</c:v>
                </c:pt>
                <c:pt idx="1725">
                  <c:v>7.4939920895124601</c:v>
                </c:pt>
                <c:pt idx="1726">
                  <c:v>7.4335338960138646</c:v>
                </c:pt>
                <c:pt idx="1727">
                  <c:v>7.4538736414673945</c:v>
                </c:pt>
                <c:pt idx="1728">
                  <c:v>7.446229558440244</c:v>
                </c:pt>
                <c:pt idx="1729">
                  <c:v>7.4613581784253284</c:v>
                </c:pt>
                <c:pt idx="1730">
                  <c:v>7.4322775279360513</c:v>
                </c:pt>
                <c:pt idx="1731">
                  <c:v>7.4007524002170051</c:v>
                </c:pt>
                <c:pt idx="1732">
                  <c:v>7.4110067050444872</c:v>
                </c:pt>
                <c:pt idx="1733">
                  <c:v>7.3657184172259367</c:v>
                </c:pt>
                <c:pt idx="1734">
                  <c:v>7.4166287881055482</c:v>
                </c:pt>
                <c:pt idx="1735">
                  <c:v>7.5035079199059922</c:v>
                </c:pt>
                <c:pt idx="1736">
                  <c:v>7.4896262416319708</c:v>
                </c:pt>
                <c:pt idx="1737">
                  <c:v>7.5216701953496212</c:v>
                </c:pt>
                <c:pt idx="1738">
                  <c:v>7.5178606132585024</c:v>
                </c:pt>
                <c:pt idx="1739">
                  <c:v>7.5084435663075162</c:v>
                </c:pt>
                <c:pt idx="1740">
                  <c:v>7.5859051560985939</c:v>
                </c:pt>
                <c:pt idx="1741">
                  <c:v>7.5707061585360709</c:v>
                </c:pt>
                <c:pt idx="1742">
                  <c:v>7.5838552771257977</c:v>
                </c:pt>
                <c:pt idx="1743">
                  <c:v>7.62531089859994</c:v>
                </c:pt>
                <c:pt idx="1744">
                  <c:v>7.7135106315488127</c:v>
                </c:pt>
                <c:pt idx="1745">
                  <c:v>7.7971677429218502</c:v>
                </c:pt>
                <c:pt idx="1746">
                  <c:v>7.8242560847645759</c:v>
                </c:pt>
                <c:pt idx="1747">
                  <c:v>7.7651521122911671</c:v>
                </c:pt>
                <c:pt idx="1748">
                  <c:v>7.7664447220326842</c:v>
                </c:pt>
                <c:pt idx="1749">
                  <c:v>7.734280021995465</c:v>
                </c:pt>
                <c:pt idx="1750">
                  <c:v>7.7421700009234442</c:v>
                </c:pt>
                <c:pt idx="1751">
                  <c:v>7.8310295843513007</c:v>
                </c:pt>
                <c:pt idx="1752">
                  <c:v>7.8196333855133098</c:v>
                </c:pt>
                <c:pt idx="1753">
                  <c:v>7.8480020941527115</c:v>
                </c:pt>
                <c:pt idx="1754">
                  <c:v>7.7392741793948705</c:v>
                </c:pt>
                <c:pt idx="1755">
                  <c:v>7.7281812043258746</c:v>
                </c:pt>
                <c:pt idx="1756">
                  <c:v>7.7559377139037942</c:v>
                </c:pt>
                <c:pt idx="1757">
                  <c:v>7.737819966511335</c:v>
                </c:pt>
                <c:pt idx="1758">
                  <c:v>7.7923014082645903</c:v>
                </c:pt>
                <c:pt idx="1759">
                  <c:v>7.8065242440737403</c:v>
                </c:pt>
                <c:pt idx="1760">
                  <c:v>7.8081476701001051</c:v>
                </c:pt>
                <c:pt idx="1761">
                  <c:v>7.7837420998151217</c:v>
                </c:pt>
                <c:pt idx="1762">
                  <c:v>7.8476870386519835</c:v>
                </c:pt>
                <c:pt idx="1763">
                  <c:v>7.8872065315433098</c:v>
                </c:pt>
                <c:pt idx="1764">
                  <c:v>7.8797168023264899</c:v>
                </c:pt>
                <c:pt idx="1765">
                  <c:v>7.9028629633523728</c:v>
                </c:pt>
                <c:pt idx="1766">
                  <c:v>7.9087950025637532</c:v>
                </c:pt>
                <c:pt idx="1767">
                  <c:v>7.9390844256770201</c:v>
                </c:pt>
                <c:pt idx="1768">
                  <c:v>7.8972883592484013</c:v>
                </c:pt>
                <c:pt idx="1769">
                  <c:v>7.9278628640681479</c:v>
                </c:pt>
                <c:pt idx="1770">
                  <c:v>7.9535538721186256</c:v>
                </c:pt>
                <c:pt idx="1771">
                  <c:v>7.9776862490921925</c:v>
                </c:pt>
                <c:pt idx="1772">
                  <c:v>7.9399806304245271</c:v>
                </c:pt>
                <c:pt idx="1773">
                  <c:v>7.992988954673784</c:v>
                </c:pt>
                <c:pt idx="1774">
                  <c:v>8.0196179977030155</c:v>
                </c:pt>
                <c:pt idx="1775">
                  <c:v>8.0287192161657632</c:v>
                </c:pt>
                <c:pt idx="1776">
                  <c:v>8.0035366859197286</c:v>
                </c:pt>
                <c:pt idx="1777">
                  <c:v>7.9508776414896065</c:v>
                </c:pt>
                <c:pt idx="1778">
                  <c:v>7.9795829329929191</c:v>
                </c:pt>
                <c:pt idx="1779">
                  <c:v>7.9913548417347542</c:v>
                </c:pt>
                <c:pt idx="1780">
                  <c:v>8.0175221878408003</c:v>
                </c:pt>
                <c:pt idx="1781">
                  <c:v>8.0322724000204246</c:v>
                </c:pt>
                <c:pt idx="1782">
                  <c:v>8.0394100551822874</c:v>
                </c:pt>
                <c:pt idx="1783">
                  <c:v>8.0093773817603946</c:v>
                </c:pt>
                <c:pt idx="1784">
                  <c:v>8.0680007758600762</c:v>
                </c:pt>
                <c:pt idx="1785">
                  <c:v>8.0734661130614498</c:v>
                </c:pt>
                <c:pt idx="1786">
                  <c:v>8.030966199528244</c:v>
                </c:pt>
                <c:pt idx="1787">
                  <c:v>8.0416997898957803</c:v>
                </c:pt>
                <c:pt idx="1788">
                  <c:v>8.0516126525861722</c:v>
                </c:pt>
                <c:pt idx="1789">
                  <c:v>8.0133847708990107</c:v>
                </c:pt>
                <c:pt idx="1790">
                  <c:v>7.9946028379752025</c:v>
                </c:pt>
                <c:pt idx="1791">
                  <c:v>7.9591554028239457</c:v>
                </c:pt>
                <c:pt idx="1792">
                  <c:v>7.9318130190546317</c:v>
                </c:pt>
                <c:pt idx="1793">
                  <c:v>7.8458562035223167</c:v>
                </c:pt>
                <c:pt idx="1794">
                  <c:v>7.8172617929255868</c:v>
                </c:pt>
                <c:pt idx="1795">
                  <c:v>7.8386680684554459</c:v>
                </c:pt>
                <c:pt idx="1796">
                  <c:v>7.8750834542946606</c:v>
                </c:pt>
                <c:pt idx="1797">
                  <c:v>7.9041482184726046</c:v>
                </c:pt>
                <c:pt idx="1798">
                  <c:v>7.9281521336069112</c:v>
                </c:pt>
                <c:pt idx="1799">
                  <c:v>7.8738222205402195</c:v>
                </c:pt>
                <c:pt idx="1800">
                  <c:v>7.887777872797221</c:v>
                </c:pt>
                <c:pt idx="1801">
                  <c:v>7.905997381161912</c:v>
                </c:pt>
                <c:pt idx="1802">
                  <c:v>7.8899328482796971</c:v>
                </c:pt>
                <c:pt idx="1803">
                  <c:v>7.8455473734292234</c:v>
                </c:pt>
                <c:pt idx="1804">
                  <c:v>7.8194330599321624</c:v>
                </c:pt>
                <c:pt idx="1805">
                  <c:v>7.8332938479142484</c:v>
                </c:pt>
                <c:pt idx="1806">
                  <c:v>7.8583015601060566</c:v>
                </c:pt>
                <c:pt idx="1807">
                  <c:v>7.8251746313270285</c:v>
                </c:pt>
                <c:pt idx="1808">
                  <c:v>7.8228556673086036</c:v>
                </c:pt>
                <c:pt idx="1809">
                  <c:v>7.867532005188373</c:v>
                </c:pt>
                <c:pt idx="1810">
                  <c:v>7.8394975916974143</c:v>
                </c:pt>
                <c:pt idx="1811">
                  <c:v>7.8329687994060109</c:v>
                </c:pt>
                <c:pt idx="1812">
                  <c:v>7.886677731888815</c:v>
                </c:pt>
                <c:pt idx="1813">
                  <c:v>7.878832800343984</c:v>
                </c:pt>
                <c:pt idx="1814">
                  <c:v>7.8681067027671325</c:v>
                </c:pt>
                <c:pt idx="1815">
                  <c:v>7.8819214578161709</c:v>
                </c:pt>
                <c:pt idx="1816">
                  <c:v>7.905487984602221</c:v>
                </c:pt>
                <c:pt idx="1817">
                  <c:v>7.9000945467402417</c:v>
                </c:pt>
                <c:pt idx="1818">
                  <c:v>7.9504294834993186</c:v>
                </c:pt>
                <c:pt idx="1819">
                  <c:v>8.0079561920546123</c:v>
                </c:pt>
                <c:pt idx="1820">
                  <c:v>8.0737646735945745</c:v>
                </c:pt>
                <c:pt idx="1821">
                  <c:v>8.0871021420669802</c:v>
                </c:pt>
                <c:pt idx="1822">
                  <c:v>8.0115769467276383</c:v>
                </c:pt>
                <c:pt idx="1823">
                  <c:v>8.0300111319206628</c:v>
                </c:pt>
                <c:pt idx="1824">
                  <c:v>8.0919931282473883</c:v>
                </c:pt>
                <c:pt idx="1825">
                  <c:v>8.1760287161677905</c:v>
                </c:pt>
                <c:pt idx="1826">
                  <c:v>8.2198298909973673</c:v>
                </c:pt>
                <c:pt idx="1827">
                  <c:v>8.2038613434243306</c:v>
                </c:pt>
                <c:pt idx="1828">
                  <c:v>8.1786053851820881</c:v>
                </c:pt>
                <c:pt idx="1829">
                  <c:v>8.1721046065981149</c:v>
                </c:pt>
                <c:pt idx="1830">
                  <c:v>8.1821997431670539</c:v>
                </c:pt>
                <c:pt idx="1831">
                  <c:v>8.2333083723787261</c:v>
                </c:pt>
                <c:pt idx="1832">
                  <c:v>8.2098315986408057</c:v>
                </c:pt>
                <c:pt idx="1833">
                  <c:v>8.2773323014732085</c:v>
                </c:pt>
                <c:pt idx="1834">
                  <c:v>8.2594060846702888</c:v>
                </c:pt>
                <c:pt idx="1835">
                  <c:v>8.2845917960204929</c:v>
                </c:pt>
                <c:pt idx="1836">
                  <c:v>8.3402218407099049</c:v>
                </c:pt>
                <c:pt idx="1837">
                  <c:v>8.3183973564134934</c:v>
                </c:pt>
                <c:pt idx="1838">
                  <c:v>8.3029075095310034</c:v>
                </c:pt>
                <c:pt idx="1839">
                  <c:v>8.3193176448616004</c:v>
                </c:pt>
                <c:pt idx="1840">
                  <c:v>8.2945254585051451</c:v>
                </c:pt>
                <c:pt idx="1841">
                  <c:v>8.3046320465701289</c:v>
                </c:pt>
                <c:pt idx="1842">
                  <c:v>8.2873032493528793</c:v>
                </c:pt>
                <c:pt idx="1843">
                  <c:v>8.301360989115409</c:v>
                </c:pt>
                <c:pt idx="1844">
                  <c:v>8.3098844997868664</c:v>
                </c:pt>
                <c:pt idx="1845">
                  <c:v>8.2918295026094171</c:v>
                </c:pt>
                <c:pt idx="1846">
                  <c:v>8.2821412770657794</c:v>
                </c:pt>
                <c:pt idx="1847">
                  <c:v>8.2873329564957938</c:v>
                </c:pt>
                <c:pt idx="1848">
                  <c:v>8.3146259374685769</c:v>
                </c:pt>
                <c:pt idx="1849">
                  <c:v>8.3114978839252309</c:v>
                </c:pt>
                <c:pt idx="1850">
                  <c:v>8.3444183169177553</c:v>
                </c:pt>
                <c:pt idx="1851">
                  <c:v>8.3862463170535548</c:v>
                </c:pt>
                <c:pt idx="1852">
                  <c:v>8.4865816620942596</c:v>
                </c:pt>
                <c:pt idx="1853">
                  <c:v>8.4881867184960313</c:v>
                </c:pt>
                <c:pt idx="1854">
                  <c:v>8.4869364927466791</c:v>
                </c:pt>
                <c:pt idx="1855">
                  <c:v>8.5142063006572872</c:v>
                </c:pt>
                <c:pt idx="1856">
                  <c:v>8.5662391442321066</c:v>
                </c:pt>
                <c:pt idx="1857">
                  <c:v>8.5173224889008665</c:v>
                </c:pt>
                <c:pt idx="1858">
                  <c:v>8.5270390540025254</c:v>
                </c:pt>
                <c:pt idx="1859">
                  <c:v>8.5827459237413617</c:v>
                </c:pt>
                <c:pt idx="1860">
                  <c:v>8.6023989930748535</c:v>
                </c:pt>
                <c:pt idx="1861">
                  <c:v>8.5705476960198705</c:v>
                </c:pt>
                <c:pt idx="1862">
                  <c:v>8.6518224272973967</c:v>
                </c:pt>
                <c:pt idx="1863">
                  <c:v>8.6991404040544111</c:v>
                </c:pt>
                <c:pt idx="1864">
                  <c:v>8.7075395399266196</c:v>
                </c:pt>
                <c:pt idx="1865">
                  <c:v>8.708246434783895</c:v>
                </c:pt>
                <c:pt idx="1866">
                  <c:v>8.8372558549125433</c:v>
                </c:pt>
                <c:pt idx="1867">
                  <c:v>8.8763186327730708</c:v>
                </c:pt>
                <c:pt idx="1868">
                  <c:v>8.8794684956327856</c:v>
                </c:pt>
                <c:pt idx="1869">
                  <c:v>8.9945019134190805</c:v>
                </c:pt>
                <c:pt idx="1870">
                  <c:v>8.9790001725189388</c:v>
                </c:pt>
                <c:pt idx="1871">
                  <c:v>9.0757454136981135</c:v>
                </c:pt>
                <c:pt idx="1872">
                  <c:v>9.0019662974283534</c:v>
                </c:pt>
                <c:pt idx="1873">
                  <c:v>9.0480647037501285</c:v>
                </c:pt>
                <c:pt idx="1874">
                  <c:v>9.1033049670965891</c:v>
                </c:pt>
                <c:pt idx="1875">
                  <c:v>9.1726176164963587</c:v>
                </c:pt>
                <c:pt idx="1876">
                  <c:v>9.1100587931974335</c:v>
                </c:pt>
                <c:pt idx="1877">
                  <c:v>9.1042996824503675</c:v>
                </c:pt>
                <c:pt idx="1878">
                  <c:v>9.1798289172158078</c:v>
                </c:pt>
                <c:pt idx="1879">
                  <c:v>9.1600739163950795</c:v>
                </c:pt>
                <c:pt idx="1880">
                  <c:v>9.2033148450338835</c:v>
                </c:pt>
                <c:pt idx="1881">
                  <c:v>9.2301909134303681</c:v>
                </c:pt>
                <c:pt idx="1882">
                  <c:v>9.1836830230830451</c:v>
                </c:pt>
                <c:pt idx="1883">
                  <c:v>9.1478879094602714</c:v>
                </c:pt>
                <c:pt idx="1884">
                  <c:v>9.1390617291135374</c:v>
                </c:pt>
                <c:pt idx="1885">
                  <c:v>9.1729955620220238</c:v>
                </c:pt>
                <c:pt idx="1886">
                  <c:v>9.1366883588100833</c:v>
                </c:pt>
                <c:pt idx="1887">
                  <c:v>9.1870139055161122</c:v>
                </c:pt>
                <c:pt idx="1888">
                  <c:v>9.2610497603009314</c:v>
                </c:pt>
                <c:pt idx="1889">
                  <c:v>9.2914300379738144</c:v>
                </c:pt>
                <c:pt idx="1890">
                  <c:v>9.2546921483193518</c:v>
                </c:pt>
                <c:pt idx="1891">
                  <c:v>9.2221220798421495</c:v>
                </c:pt>
                <c:pt idx="1892">
                  <c:v>9.2215948811663413</c:v>
                </c:pt>
                <c:pt idx="1893">
                  <c:v>9.2219083390391798</c:v>
                </c:pt>
                <c:pt idx="1894">
                  <c:v>9.2541531071903549</c:v>
                </c:pt>
                <c:pt idx="1895">
                  <c:v>9.2710939861231125</c:v>
                </c:pt>
                <c:pt idx="1896">
                  <c:v>9.258186179905092</c:v>
                </c:pt>
                <c:pt idx="1897">
                  <c:v>9.2220981910110371</c:v>
                </c:pt>
                <c:pt idx="1898">
                  <c:v>9.2130845592982169</c:v>
                </c:pt>
                <c:pt idx="1899">
                  <c:v>9.2399133735953694</c:v>
                </c:pt>
                <c:pt idx="1900">
                  <c:v>9.2159382138856749</c:v>
                </c:pt>
                <c:pt idx="1901">
                  <c:v>9.182330826698065</c:v>
                </c:pt>
                <c:pt idx="1902">
                  <c:v>9.190347512930229</c:v>
                </c:pt>
                <c:pt idx="1903">
                  <c:v>9.1680824583769454</c:v>
                </c:pt>
                <c:pt idx="1904">
                  <c:v>9.1940020232925015</c:v>
                </c:pt>
                <c:pt idx="1905">
                  <c:v>9.1584907715899764</c:v>
                </c:pt>
                <c:pt idx="1906">
                  <c:v>9.171703817903273</c:v>
                </c:pt>
                <c:pt idx="1907">
                  <c:v>9.177380025164295</c:v>
                </c:pt>
                <c:pt idx="1908">
                  <c:v>9.1661068700359039</c:v>
                </c:pt>
                <c:pt idx="1909">
                  <c:v>9.1538839300211592</c:v>
                </c:pt>
                <c:pt idx="1910">
                  <c:v>9.1352143512934845</c:v>
                </c:pt>
                <c:pt idx="1911">
                  <c:v>9.1724418169238522</c:v>
                </c:pt>
                <c:pt idx="1912">
                  <c:v>9.145735277591811</c:v>
                </c:pt>
                <c:pt idx="1913">
                  <c:v>9.1651567860849301</c:v>
                </c:pt>
                <c:pt idx="1914">
                  <c:v>9.198130525991921</c:v>
                </c:pt>
                <c:pt idx="1915">
                  <c:v>9.2157214555688594</c:v>
                </c:pt>
                <c:pt idx="1916">
                  <c:v>9.2484490261830441</c:v>
                </c:pt>
                <c:pt idx="1917">
                  <c:v>9.3463972636541488</c:v>
                </c:pt>
                <c:pt idx="1918">
                  <c:v>9.4009017474259053</c:v>
                </c:pt>
                <c:pt idx="1919">
                  <c:v>9.4437010612105539</c:v>
                </c:pt>
                <c:pt idx="1920">
                  <c:v>9.4464463881512533</c:v>
                </c:pt>
                <c:pt idx="1921">
                  <c:v>9.4872689910637398</c:v>
                </c:pt>
                <c:pt idx="1922">
                  <c:v>9.5736903765327686</c:v>
                </c:pt>
                <c:pt idx="1923">
                  <c:v>9.5820131499380423</c:v>
                </c:pt>
                <c:pt idx="1924">
                  <c:v>9.6134076352743776</c:v>
                </c:pt>
                <c:pt idx="1925">
                  <c:v>9.6550542949611415</c:v>
                </c:pt>
                <c:pt idx="1926">
                  <c:v>9.7552048691656843</c:v>
                </c:pt>
                <c:pt idx="1927">
                  <c:v>9.8535012572432716</c:v>
                </c:pt>
                <c:pt idx="1928">
                  <c:v>9.8809328290210701</c:v>
                </c:pt>
                <c:pt idx="1929">
                  <c:v>9.9484830931262476</c:v>
                </c:pt>
                <c:pt idx="1930">
                  <c:v>10.094492491773172</c:v>
                </c:pt>
                <c:pt idx="1931">
                  <c:v>10.107899075983674</c:v>
                </c:pt>
                <c:pt idx="1932">
                  <c:v>10.060953663934502</c:v>
                </c:pt>
                <c:pt idx="1933">
                  <c:v>10.165910869684014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004-4331-9DFB-E8AF0E7A21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0937064"/>
        <c:axId val="370944120"/>
        <c:extLst/>
      </c:lineChart>
      <c:dateAx>
        <c:axId val="370937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944120"/>
        <c:crosses val="autoZero"/>
        <c:auto val="1"/>
        <c:lblOffset val="100"/>
        <c:baseTimeUnit val="days"/>
      </c:dateAx>
      <c:valAx>
        <c:axId val="370944120"/>
        <c:scaling>
          <c:orientation val="minMax"/>
          <c:max val="1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Cumulative</a:t>
                </a:r>
                <a:r>
                  <a:rPr lang="en-US" sz="1400" b="1" baseline="0"/>
                  <a:t> Returns</a:t>
                </a:r>
                <a:endParaRPr lang="en-US" sz="14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937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9999967061221992E-2"/>
          <c:y val="0.9148063739049852"/>
          <c:w val="0.8999999560816293"/>
          <c:h val="6.75179743053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strRef>
          <c:f>'Chart w LS Twitter'!$O$2</c:f>
          <c:strCache>
            <c:ptCount val="1"/>
            <c:pt idx="0">
              <c:v>|S-Score|&gt; 2 and Price &gt; 5 Long and Long Short Portfolio O-C Returns
Twitter Derived 09:10 AM Sentiment
08/10/2018-08/09/2019</c:v>
            </c:pt>
          </c:strCache>
        </c:strRef>
      </c:tx>
      <c:layout>
        <c:manualLayout>
          <c:xMode val="edge"/>
          <c:yMode val="edge"/>
          <c:x val="0.16658684601639148"/>
          <c:y val="8.92857142857142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238003587722738"/>
          <c:y val="0.25841897142066611"/>
          <c:w val="0.8545859322998931"/>
          <c:h val="0.39031968734508482"/>
        </c:manualLayout>
      </c:layout>
      <c:lineChart>
        <c:grouping val="standard"/>
        <c:varyColors val="0"/>
        <c:ser>
          <c:idx val="0"/>
          <c:order val="0"/>
          <c:tx>
            <c:strRef>
              <c:f>'Twitter Chart Data'!$B$1</c:f>
              <c:strCache>
                <c:ptCount val="1"/>
                <c:pt idx="0">
                  <c:v>S-Score &gt; 2 Return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'Twitter Chart Data'!$A$2:$A$252</c:f>
              <c:numCache>
                <c:formatCode>m/d/yyyy</c:formatCode>
                <c:ptCount val="251"/>
                <c:pt idx="0">
                  <c:v>43322</c:v>
                </c:pt>
                <c:pt idx="1">
                  <c:v>43325</c:v>
                </c:pt>
                <c:pt idx="2">
                  <c:v>43326</c:v>
                </c:pt>
                <c:pt idx="3">
                  <c:v>43327</c:v>
                </c:pt>
                <c:pt idx="4">
                  <c:v>43328</c:v>
                </c:pt>
                <c:pt idx="5">
                  <c:v>43329</c:v>
                </c:pt>
                <c:pt idx="6">
                  <c:v>43332</c:v>
                </c:pt>
                <c:pt idx="7">
                  <c:v>43333</c:v>
                </c:pt>
                <c:pt idx="8">
                  <c:v>43334</c:v>
                </c:pt>
                <c:pt idx="9">
                  <c:v>43335</c:v>
                </c:pt>
                <c:pt idx="10">
                  <c:v>43336</c:v>
                </c:pt>
                <c:pt idx="11">
                  <c:v>43339</c:v>
                </c:pt>
                <c:pt idx="12">
                  <c:v>43340</c:v>
                </c:pt>
                <c:pt idx="13">
                  <c:v>43341</c:v>
                </c:pt>
                <c:pt idx="14">
                  <c:v>43342</c:v>
                </c:pt>
                <c:pt idx="15">
                  <c:v>43343</c:v>
                </c:pt>
                <c:pt idx="16">
                  <c:v>43347</c:v>
                </c:pt>
                <c:pt idx="17">
                  <c:v>43348</c:v>
                </c:pt>
                <c:pt idx="18">
                  <c:v>43349</c:v>
                </c:pt>
                <c:pt idx="19">
                  <c:v>43350</c:v>
                </c:pt>
                <c:pt idx="20">
                  <c:v>43353</c:v>
                </c:pt>
                <c:pt idx="21">
                  <c:v>43354</c:v>
                </c:pt>
                <c:pt idx="22">
                  <c:v>43355</c:v>
                </c:pt>
                <c:pt idx="23">
                  <c:v>43356</c:v>
                </c:pt>
                <c:pt idx="24">
                  <c:v>43357</c:v>
                </c:pt>
                <c:pt idx="25">
                  <c:v>43360</c:v>
                </c:pt>
                <c:pt idx="26">
                  <c:v>43361</c:v>
                </c:pt>
                <c:pt idx="27">
                  <c:v>43362</c:v>
                </c:pt>
                <c:pt idx="28">
                  <c:v>43363</c:v>
                </c:pt>
                <c:pt idx="29">
                  <c:v>43364</c:v>
                </c:pt>
                <c:pt idx="30">
                  <c:v>43367</c:v>
                </c:pt>
                <c:pt idx="31">
                  <c:v>43368</c:v>
                </c:pt>
                <c:pt idx="32">
                  <c:v>43369</c:v>
                </c:pt>
                <c:pt idx="33">
                  <c:v>43370</c:v>
                </c:pt>
                <c:pt idx="34">
                  <c:v>43371</c:v>
                </c:pt>
                <c:pt idx="35">
                  <c:v>43374</c:v>
                </c:pt>
                <c:pt idx="36">
                  <c:v>43375</c:v>
                </c:pt>
                <c:pt idx="37">
                  <c:v>43376</c:v>
                </c:pt>
                <c:pt idx="38">
                  <c:v>43377</c:v>
                </c:pt>
                <c:pt idx="39">
                  <c:v>43378</c:v>
                </c:pt>
                <c:pt idx="40">
                  <c:v>43381</c:v>
                </c:pt>
                <c:pt idx="41">
                  <c:v>43382</c:v>
                </c:pt>
                <c:pt idx="42">
                  <c:v>43383</c:v>
                </c:pt>
                <c:pt idx="43">
                  <c:v>43384</c:v>
                </c:pt>
                <c:pt idx="44">
                  <c:v>43385</c:v>
                </c:pt>
                <c:pt idx="45">
                  <c:v>43388</c:v>
                </c:pt>
                <c:pt idx="46">
                  <c:v>43389</c:v>
                </c:pt>
                <c:pt idx="47">
                  <c:v>43390</c:v>
                </c:pt>
                <c:pt idx="48">
                  <c:v>43391</c:v>
                </c:pt>
                <c:pt idx="49">
                  <c:v>43392</c:v>
                </c:pt>
                <c:pt idx="50">
                  <c:v>43395</c:v>
                </c:pt>
                <c:pt idx="51">
                  <c:v>43396</c:v>
                </c:pt>
                <c:pt idx="52">
                  <c:v>43397</c:v>
                </c:pt>
                <c:pt idx="53">
                  <c:v>43398</c:v>
                </c:pt>
                <c:pt idx="54">
                  <c:v>43399</c:v>
                </c:pt>
                <c:pt idx="55">
                  <c:v>43402</c:v>
                </c:pt>
                <c:pt idx="56">
                  <c:v>43403</c:v>
                </c:pt>
                <c:pt idx="57">
                  <c:v>43404</c:v>
                </c:pt>
                <c:pt idx="58">
                  <c:v>43405</c:v>
                </c:pt>
                <c:pt idx="59">
                  <c:v>43406</c:v>
                </c:pt>
                <c:pt idx="60">
                  <c:v>43409</c:v>
                </c:pt>
                <c:pt idx="61">
                  <c:v>43410</c:v>
                </c:pt>
                <c:pt idx="62">
                  <c:v>43411</c:v>
                </c:pt>
                <c:pt idx="63">
                  <c:v>43412</c:v>
                </c:pt>
                <c:pt idx="64">
                  <c:v>43413</c:v>
                </c:pt>
                <c:pt idx="65">
                  <c:v>43416</c:v>
                </c:pt>
                <c:pt idx="66">
                  <c:v>43417</c:v>
                </c:pt>
                <c:pt idx="67">
                  <c:v>43418</c:v>
                </c:pt>
                <c:pt idx="68">
                  <c:v>43419</c:v>
                </c:pt>
                <c:pt idx="69">
                  <c:v>43420</c:v>
                </c:pt>
                <c:pt idx="70">
                  <c:v>43423</c:v>
                </c:pt>
                <c:pt idx="71">
                  <c:v>43424</c:v>
                </c:pt>
                <c:pt idx="72">
                  <c:v>43425</c:v>
                </c:pt>
                <c:pt idx="73">
                  <c:v>43427</c:v>
                </c:pt>
                <c:pt idx="74">
                  <c:v>43430</c:v>
                </c:pt>
                <c:pt idx="75">
                  <c:v>43431</c:v>
                </c:pt>
                <c:pt idx="76">
                  <c:v>43432</c:v>
                </c:pt>
                <c:pt idx="77">
                  <c:v>43433</c:v>
                </c:pt>
                <c:pt idx="78">
                  <c:v>43434</c:v>
                </c:pt>
                <c:pt idx="79">
                  <c:v>43437</c:v>
                </c:pt>
                <c:pt idx="80">
                  <c:v>43438</c:v>
                </c:pt>
                <c:pt idx="81">
                  <c:v>43440</c:v>
                </c:pt>
                <c:pt idx="82">
                  <c:v>43441</c:v>
                </c:pt>
                <c:pt idx="83">
                  <c:v>43444</c:v>
                </c:pt>
                <c:pt idx="84">
                  <c:v>43445</c:v>
                </c:pt>
                <c:pt idx="85">
                  <c:v>43446</c:v>
                </c:pt>
                <c:pt idx="86">
                  <c:v>43447</c:v>
                </c:pt>
                <c:pt idx="87">
                  <c:v>43448</c:v>
                </c:pt>
                <c:pt idx="88">
                  <c:v>43451</c:v>
                </c:pt>
                <c:pt idx="89">
                  <c:v>43452</c:v>
                </c:pt>
                <c:pt idx="90">
                  <c:v>43453</c:v>
                </c:pt>
                <c:pt idx="91">
                  <c:v>43454</c:v>
                </c:pt>
                <c:pt idx="92">
                  <c:v>43455</c:v>
                </c:pt>
                <c:pt idx="93">
                  <c:v>43458</c:v>
                </c:pt>
                <c:pt idx="94">
                  <c:v>43460</c:v>
                </c:pt>
                <c:pt idx="95">
                  <c:v>43461</c:v>
                </c:pt>
                <c:pt idx="96">
                  <c:v>43462</c:v>
                </c:pt>
                <c:pt idx="97">
                  <c:v>43465</c:v>
                </c:pt>
                <c:pt idx="98">
                  <c:v>43467</c:v>
                </c:pt>
                <c:pt idx="99">
                  <c:v>43468</c:v>
                </c:pt>
                <c:pt idx="100">
                  <c:v>43469</c:v>
                </c:pt>
                <c:pt idx="101">
                  <c:v>43472</c:v>
                </c:pt>
                <c:pt idx="102">
                  <c:v>43473</c:v>
                </c:pt>
                <c:pt idx="103">
                  <c:v>43474</c:v>
                </c:pt>
                <c:pt idx="104">
                  <c:v>43475</c:v>
                </c:pt>
                <c:pt idx="105">
                  <c:v>43476</c:v>
                </c:pt>
                <c:pt idx="106">
                  <c:v>43479</c:v>
                </c:pt>
                <c:pt idx="107">
                  <c:v>43480</c:v>
                </c:pt>
                <c:pt idx="108">
                  <c:v>43481</c:v>
                </c:pt>
                <c:pt idx="109">
                  <c:v>43482</c:v>
                </c:pt>
                <c:pt idx="110">
                  <c:v>43483</c:v>
                </c:pt>
                <c:pt idx="111">
                  <c:v>43487</c:v>
                </c:pt>
                <c:pt idx="112">
                  <c:v>43488</c:v>
                </c:pt>
                <c:pt idx="113">
                  <c:v>43489</c:v>
                </c:pt>
                <c:pt idx="114">
                  <c:v>43490</c:v>
                </c:pt>
                <c:pt idx="115">
                  <c:v>43493</c:v>
                </c:pt>
                <c:pt idx="116">
                  <c:v>43494</c:v>
                </c:pt>
                <c:pt idx="117">
                  <c:v>43495</c:v>
                </c:pt>
                <c:pt idx="118">
                  <c:v>43496</c:v>
                </c:pt>
                <c:pt idx="119">
                  <c:v>43497</c:v>
                </c:pt>
                <c:pt idx="120">
                  <c:v>43500</c:v>
                </c:pt>
                <c:pt idx="121">
                  <c:v>43501</c:v>
                </c:pt>
                <c:pt idx="122">
                  <c:v>43502</c:v>
                </c:pt>
                <c:pt idx="123">
                  <c:v>43503</c:v>
                </c:pt>
                <c:pt idx="124">
                  <c:v>43504</c:v>
                </c:pt>
                <c:pt idx="125">
                  <c:v>43507</c:v>
                </c:pt>
                <c:pt idx="126">
                  <c:v>43508</c:v>
                </c:pt>
                <c:pt idx="127">
                  <c:v>43509</c:v>
                </c:pt>
                <c:pt idx="128">
                  <c:v>43510</c:v>
                </c:pt>
                <c:pt idx="129">
                  <c:v>43511</c:v>
                </c:pt>
                <c:pt idx="130">
                  <c:v>43515</c:v>
                </c:pt>
                <c:pt idx="131">
                  <c:v>43516</c:v>
                </c:pt>
                <c:pt idx="132">
                  <c:v>43517</c:v>
                </c:pt>
                <c:pt idx="133">
                  <c:v>43518</c:v>
                </c:pt>
                <c:pt idx="134">
                  <c:v>43521</c:v>
                </c:pt>
                <c:pt idx="135">
                  <c:v>43522</c:v>
                </c:pt>
                <c:pt idx="136">
                  <c:v>43523</c:v>
                </c:pt>
                <c:pt idx="137">
                  <c:v>43524</c:v>
                </c:pt>
                <c:pt idx="138">
                  <c:v>43525</c:v>
                </c:pt>
                <c:pt idx="139">
                  <c:v>43528</c:v>
                </c:pt>
                <c:pt idx="140">
                  <c:v>43529</c:v>
                </c:pt>
                <c:pt idx="141">
                  <c:v>43530</c:v>
                </c:pt>
                <c:pt idx="142">
                  <c:v>43531</c:v>
                </c:pt>
                <c:pt idx="143">
                  <c:v>43532</c:v>
                </c:pt>
                <c:pt idx="144">
                  <c:v>43535</c:v>
                </c:pt>
                <c:pt idx="145">
                  <c:v>43536</c:v>
                </c:pt>
                <c:pt idx="146">
                  <c:v>43537</c:v>
                </c:pt>
                <c:pt idx="147">
                  <c:v>43538</c:v>
                </c:pt>
                <c:pt idx="148">
                  <c:v>43539</c:v>
                </c:pt>
                <c:pt idx="149">
                  <c:v>43542</c:v>
                </c:pt>
                <c:pt idx="150">
                  <c:v>43543</c:v>
                </c:pt>
                <c:pt idx="151">
                  <c:v>43544</c:v>
                </c:pt>
                <c:pt idx="152">
                  <c:v>43545</c:v>
                </c:pt>
                <c:pt idx="153">
                  <c:v>43546</c:v>
                </c:pt>
                <c:pt idx="154">
                  <c:v>43549</c:v>
                </c:pt>
                <c:pt idx="155">
                  <c:v>43550</c:v>
                </c:pt>
                <c:pt idx="156">
                  <c:v>43551</c:v>
                </c:pt>
                <c:pt idx="157">
                  <c:v>43552</c:v>
                </c:pt>
                <c:pt idx="158">
                  <c:v>43553</c:v>
                </c:pt>
                <c:pt idx="159">
                  <c:v>43556</c:v>
                </c:pt>
                <c:pt idx="160">
                  <c:v>43557</c:v>
                </c:pt>
                <c:pt idx="161">
                  <c:v>43558</c:v>
                </c:pt>
                <c:pt idx="162">
                  <c:v>43559</c:v>
                </c:pt>
                <c:pt idx="163">
                  <c:v>43560</c:v>
                </c:pt>
                <c:pt idx="164">
                  <c:v>43563</c:v>
                </c:pt>
                <c:pt idx="165">
                  <c:v>43564</c:v>
                </c:pt>
                <c:pt idx="166">
                  <c:v>43565</c:v>
                </c:pt>
                <c:pt idx="167">
                  <c:v>43566</c:v>
                </c:pt>
                <c:pt idx="168">
                  <c:v>43567</c:v>
                </c:pt>
                <c:pt idx="169">
                  <c:v>43570</c:v>
                </c:pt>
                <c:pt idx="170">
                  <c:v>43571</c:v>
                </c:pt>
                <c:pt idx="171">
                  <c:v>43572</c:v>
                </c:pt>
                <c:pt idx="172">
                  <c:v>43573</c:v>
                </c:pt>
                <c:pt idx="173">
                  <c:v>43577</c:v>
                </c:pt>
                <c:pt idx="174">
                  <c:v>43578</c:v>
                </c:pt>
                <c:pt idx="175">
                  <c:v>43579</c:v>
                </c:pt>
                <c:pt idx="176">
                  <c:v>43580</c:v>
                </c:pt>
                <c:pt idx="177">
                  <c:v>43581</c:v>
                </c:pt>
                <c:pt idx="178">
                  <c:v>43584</c:v>
                </c:pt>
                <c:pt idx="179">
                  <c:v>43585</c:v>
                </c:pt>
                <c:pt idx="180">
                  <c:v>43586</c:v>
                </c:pt>
                <c:pt idx="181">
                  <c:v>43587</c:v>
                </c:pt>
                <c:pt idx="182">
                  <c:v>43588</c:v>
                </c:pt>
                <c:pt idx="183">
                  <c:v>43591</c:v>
                </c:pt>
                <c:pt idx="184">
                  <c:v>43592</c:v>
                </c:pt>
                <c:pt idx="185">
                  <c:v>43593</c:v>
                </c:pt>
                <c:pt idx="186">
                  <c:v>43594</c:v>
                </c:pt>
                <c:pt idx="187">
                  <c:v>43595</c:v>
                </c:pt>
                <c:pt idx="188">
                  <c:v>43598</c:v>
                </c:pt>
                <c:pt idx="189">
                  <c:v>43599</c:v>
                </c:pt>
                <c:pt idx="190">
                  <c:v>43600</c:v>
                </c:pt>
                <c:pt idx="191">
                  <c:v>43601</c:v>
                </c:pt>
                <c:pt idx="192">
                  <c:v>43602</c:v>
                </c:pt>
                <c:pt idx="193">
                  <c:v>43605</c:v>
                </c:pt>
                <c:pt idx="194">
                  <c:v>43606</c:v>
                </c:pt>
                <c:pt idx="195">
                  <c:v>43607</c:v>
                </c:pt>
                <c:pt idx="196">
                  <c:v>43608</c:v>
                </c:pt>
                <c:pt idx="197">
                  <c:v>43609</c:v>
                </c:pt>
                <c:pt idx="198">
                  <c:v>43613</c:v>
                </c:pt>
                <c:pt idx="199">
                  <c:v>43614</c:v>
                </c:pt>
                <c:pt idx="200">
                  <c:v>43615</c:v>
                </c:pt>
                <c:pt idx="201">
                  <c:v>43616</c:v>
                </c:pt>
                <c:pt idx="202">
                  <c:v>43619</c:v>
                </c:pt>
                <c:pt idx="203">
                  <c:v>43620</c:v>
                </c:pt>
                <c:pt idx="204">
                  <c:v>43621</c:v>
                </c:pt>
                <c:pt idx="205">
                  <c:v>43622</c:v>
                </c:pt>
                <c:pt idx="206">
                  <c:v>43623</c:v>
                </c:pt>
                <c:pt idx="207">
                  <c:v>43626</c:v>
                </c:pt>
                <c:pt idx="208">
                  <c:v>43627</c:v>
                </c:pt>
                <c:pt idx="209">
                  <c:v>43628</c:v>
                </c:pt>
                <c:pt idx="210">
                  <c:v>43629</c:v>
                </c:pt>
                <c:pt idx="211">
                  <c:v>43630</c:v>
                </c:pt>
                <c:pt idx="212">
                  <c:v>43633</c:v>
                </c:pt>
                <c:pt idx="213">
                  <c:v>43634</c:v>
                </c:pt>
                <c:pt idx="214">
                  <c:v>43635</c:v>
                </c:pt>
                <c:pt idx="215">
                  <c:v>43636</c:v>
                </c:pt>
                <c:pt idx="216">
                  <c:v>43637</c:v>
                </c:pt>
                <c:pt idx="217">
                  <c:v>43640</c:v>
                </c:pt>
                <c:pt idx="218">
                  <c:v>43641</c:v>
                </c:pt>
                <c:pt idx="219">
                  <c:v>43642</c:v>
                </c:pt>
                <c:pt idx="220">
                  <c:v>43643</c:v>
                </c:pt>
                <c:pt idx="221">
                  <c:v>43644</c:v>
                </c:pt>
                <c:pt idx="222">
                  <c:v>43647</c:v>
                </c:pt>
                <c:pt idx="223">
                  <c:v>43648</c:v>
                </c:pt>
                <c:pt idx="224">
                  <c:v>43649</c:v>
                </c:pt>
                <c:pt idx="225">
                  <c:v>43651</c:v>
                </c:pt>
                <c:pt idx="226">
                  <c:v>43654</c:v>
                </c:pt>
                <c:pt idx="227">
                  <c:v>43655</c:v>
                </c:pt>
                <c:pt idx="228">
                  <c:v>43656</c:v>
                </c:pt>
                <c:pt idx="229">
                  <c:v>43657</c:v>
                </c:pt>
                <c:pt idx="230">
                  <c:v>43658</c:v>
                </c:pt>
                <c:pt idx="231">
                  <c:v>43661</c:v>
                </c:pt>
                <c:pt idx="232">
                  <c:v>43662</c:v>
                </c:pt>
                <c:pt idx="233">
                  <c:v>43663</c:v>
                </c:pt>
                <c:pt idx="234">
                  <c:v>43664</c:v>
                </c:pt>
                <c:pt idx="235">
                  <c:v>43665</c:v>
                </c:pt>
                <c:pt idx="236">
                  <c:v>43668</c:v>
                </c:pt>
                <c:pt idx="237">
                  <c:v>43669</c:v>
                </c:pt>
                <c:pt idx="238">
                  <c:v>43670</c:v>
                </c:pt>
                <c:pt idx="239">
                  <c:v>43671</c:v>
                </c:pt>
                <c:pt idx="240">
                  <c:v>43672</c:v>
                </c:pt>
                <c:pt idx="241">
                  <c:v>43675</c:v>
                </c:pt>
                <c:pt idx="242">
                  <c:v>43676</c:v>
                </c:pt>
                <c:pt idx="243">
                  <c:v>43677</c:v>
                </c:pt>
                <c:pt idx="244">
                  <c:v>43678</c:v>
                </c:pt>
                <c:pt idx="245">
                  <c:v>43679</c:v>
                </c:pt>
                <c:pt idx="246">
                  <c:v>43682</c:v>
                </c:pt>
                <c:pt idx="247">
                  <c:v>43683</c:v>
                </c:pt>
                <c:pt idx="248">
                  <c:v>43684</c:v>
                </c:pt>
                <c:pt idx="249">
                  <c:v>43685</c:v>
                </c:pt>
                <c:pt idx="250">
                  <c:v>43686</c:v>
                </c:pt>
              </c:numCache>
            </c:numRef>
          </c:cat>
          <c:val>
            <c:numRef>
              <c:f>'Twitter Chart Data'!$B$2:$B$252</c:f>
              <c:numCache>
                <c:formatCode>0.00%</c:formatCode>
                <c:ptCount val="251"/>
                <c:pt idx="0">
                  <c:v>1.4317621703343608E-3</c:v>
                </c:pt>
                <c:pt idx="1">
                  <c:v>-3.6201372927020525E-3</c:v>
                </c:pt>
                <c:pt idx="2">
                  <c:v>-7.3559174374309144E-3</c:v>
                </c:pt>
                <c:pt idx="3">
                  <c:v>-1.8284998052724988E-2</c:v>
                </c:pt>
                <c:pt idx="4">
                  <c:v>-1.5357284201325871E-2</c:v>
                </c:pt>
                <c:pt idx="5">
                  <c:v>-7.4003727288569632E-3</c:v>
                </c:pt>
                <c:pt idx="6">
                  <c:v>-8.6858298709882042E-3</c:v>
                </c:pt>
                <c:pt idx="7">
                  <c:v>-4.1957445728050269E-3</c:v>
                </c:pt>
                <c:pt idx="8">
                  <c:v>-1.2412482394870139E-3</c:v>
                </c:pt>
                <c:pt idx="9">
                  <c:v>-4.0691016492303556E-3</c:v>
                </c:pt>
                <c:pt idx="10">
                  <c:v>7.6798410318268395E-4</c:v>
                </c:pt>
                <c:pt idx="11">
                  <c:v>-1.5092058421508625E-3</c:v>
                </c:pt>
                <c:pt idx="12">
                  <c:v>-2.8200683643487823E-3</c:v>
                </c:pt>
                <c:pt idx="13">
                  <c:v>-2.9192365772723328E-3</c:v>
                </c:pt>
                <c:pt idx="14">
                  <c:v>-2.9527427710210885E-3</c:v>
                </c:pt>
                <c:pt idx="15">
                  <c:v>1.5363410596727078E-3</c:v>
                </c:pt>
                <c:pt idx="16">
                  <c:v>-2.7392701511123052E-3</c:v>
                </c:pt>
                <c:pt idx="17">
                  <c:v>-5.0812066102097209E-3</c:v>
                </c:pt>
                <c:pt idx="18">
                  <c:v>-1.0394776549343288E-2</c:v>
                </c:pt>
                <c:pt idx="19">
                  <c:v>-1.0253943965649159E-2</c:v>
                </c:pt>
                <c:pt idx="20">
                  <c:v>-1.4091359452153562E-2</c:v>
                </c:pt>
                <c:pt idx="21">
                  <c:v>-1.2491509308429016E-2</c:v>
                </c:pt>
                <c:pt idx="22">
                  <c:v>-1.1447744727673959E-2</c:v>
                </c:pt>
                <c:pt idx="23">
                  <c:v>-1.2898351997637447E-2</c:v>
                </c:pt>
                <c:pt idx="24">
                  <c:v>-1.2024478451368115E-2</c:v>
                </c:pt>
                <c:pt idx="25">
                  <c:v>-1.9917917507239813E-2</c:v>
                </c:pt>
                <c:pt idx="26">
                  <c:v>-1.556083490117699E-2</c:v>
                </c:pt>
                <c:pt idx="27">
                  <c:v>-1.7373726974815984E-2</c:v>
                </c:pt>
                <c:pt idx="28">
                  <c:v>-9.7524335451139033E-3</c:v>
                </c:pt>
                <c:pt idx="29">
                  <c:v>-1.2721114610239725E-2</c:v>
                </c:pt>
                <c:pt idx="30">
                  <c:v>-1.0937946246749042E-2</c:v>
                </c:pt>
                <c:pt idx="31">
                  <c:v>-1.4328197320616853E-2</c:v>
                </c:pt>
                <c:pt idx="32">
                  <c:v>-2.1961154846142583E-2</c:v>
                </c:pt>
                <c:pt idx="33">
                  <c:v>-2.1723601922863378E-2</c:v>
                </c:pt>
                <c:pt idx="34">
                  <c:v>-1.6903204286394247E-2</c:v>
                </c:pt>
                <c:pt idx="35">
                  <c:v>-2.8788583230965337E-2</c:v>
                </c:pt>
                <c:pt idx="36">
                  <c:v>-3.3582142618724609E-2</c:v>
                </c:pt>
                <c:pt idx="37">
                  <c:v>-3.3067218002381771E-2</c:v>
                </c:pt>
                <c:pt idx="38">
                  <c:v>-4.6555573427106034E-2</c:v>
                </c:pt>
                <c:pt idx="39">
                  <c:v>-5.1962566008780575E-2</c:v>
                </c:pt>
                <c:pt idx="40">
                  <c:v>-5.2031215165981304E-2</c:v>
                </c:pt>
                <c:pt idx="41">
                  <c:v>-5.1855071034236477E-2</c:v>
                </c:pt>
                <c:pt idx="42">
                  <c:v>-7.2633726895221518E-2</c:v>
                </c:pt>
                <c:pt idx="43">
                  <c:v>-8.8507045392164252E-2</c:v>
                </c:pt>
                <c:pt idx="44">
                  <c:v>-9.8415678301548959E-2</c:v>
                </c:pt>
                <c:pt idx="45">
                  <c:v>-9.7069619582823341E-2</c:v>
                </c:pt>
                <c:pt idx="46">
                  <c:v>-8.1347665887903542E-2</c:v>
                </c:pt>
                <c:pt idx="47">
                  <c:v>-8.7812226852330144E-2</c:v>
                </c:pt>
                <c:pt idx="48">
                  <c:v>-0.10195963622243609</c:v>
                </c:pt>
                <c:pt idx="49">
                  <c:v>-0.10866221195319536</c:v>
                </c:pt>
                <c:pt idx="50">
                  <c:v>-0.11997299420565843</c:v>
                </c:pt>
                <c:pt idx="51">
                  <c:v>-0.11269170866701173</c:v>
                </c:pt>
                <c:pt idx="52">
                  <c:v>-0.14140062480884263</c:v>
                </c:pt>
                <c:pt idx="53">
                  <c:v>-0.13164314618496742</c:v>
                </c:pt>
                <c:pt idx="54">
                  <c:v>-0.12470168962936767</c:v>
                </c:pt>
                <c:pt idx="55">
                  <c:v>-0.14242501844270938</c:v>
                </c:pt>
                <c:pt idx="56">
                  <c:v>-0.12322732454286978</c:v>
                </c:pt>
                <c:pt idx="57">
                  <c:v>-0.12383093854530058</c:v>
                </c:pt>
                <c:pt idx="58">
                  <c:v>-0.10804248637451097</c:v>
                </c:pt>
                <c:pt idx="59">
                  <c:v>-0.11151945195699386</c:v>
                </c:pt>
                <c:pt idx="60">
                  <c:v>-0.11367519328151243</c:v>
                </c:pt>
                <c:pt idx="61">
                  <c:v>-0.10548649164209878</c:v>
                </c:pt>
                <c:pt idx="62">
                  <c:v>-9.0853063216933982E-2</c:v>
                </c:pt>
                <c:pt idx="63">
                  <c:v>-9.090555257581967E-2</c:v>
                </c:pt>
                <c:pt idx="64">
                  <c:v>-0.10194180971957933</c:v>
                </c:pt>
                <c:pt idx="65">
                  <c:v>-0.11821889644477723</c:v>
                </c:pt>
                <c:pt idx="66">
                  <c:v>-0.12406029826050036</c:v>
                </c:pt>
                <c:pt idx="67">
                  <c:v>-0.13411110991750608</c:v>
                </c:pt>
                <c:pt idx="68">
                  <c:v>-0.11788626775712996</c:v>
                </c:pt>
                <c:pt idx="69">
                  <c:v>-0.10864585778153102</c:v>
                </c:pt>
                <c:pt idx="70">
                  <c:v>-0.11973916263513895</c:v>
                </c:pt>
                <c:pt idx="71">
                  <c:v>-0.12544511563192462</c:v>
                </c:pt>
                <c:pt idx="72">
                  <c:v>-0.11732989632599367</c:v>
                </c:pt>
                <c:pt idx="73">
                  <c:v>-0.11184221577214348</c:v>
                </c:pt>
                <c:pt idx="74">
                  <c:v>-0.11142046676305173</c:v>
                </c:pt>
                <c:pt idx="75">
                  <c:v>-0.11139353870094904</c:v>
                </c:pt>
                <c:pt idx="76">
                  <c:v>-9.5423816733399835E-2</c:v>
                </c:pt>
                <c:pt idx="77">
                  <c:v>-9.2865230513739183E-2</c:v>
                </c:pt>
                <c:pt idx="78">
                  <c:v>-8.9127758029347137E-2</c:v>
                </c:pt>
                <c:pt idx="79">
                  <c:v>-8.9548174387445223E-2</c:v>
                </c:pt>
                <c:pt idx="80">
                  <c:v>-0.11752114661341295</c:v>
                </c:pt>
                <c:pt idx="81">
                  <c:v>-0.10672840276552265</c:v>
                </c:pt>
                <c:pt idx="82">
                  <c:v>-0.12323946991843782</c:v>
                </c:pt>
                <c:pt idx="83">
                  <c:v>-0.12835567610576692</c:v>
                </c:pt>
                <c:pt idx="84">
                  <c:v>-0.14057573731262318</c:v>
                </c:pt>
                <c:pt idx="85">
                  <c:v>-0.14235885455917252</c:v>
                </c:pt>
                <c:pt idx="86">
                  <c:v>-0.15353783294027579</c:v>
                </c:pt>
                <c:pt idx="87">
                  <c:v>-0.1582445856737329</c:v>
                </c:pt>
                <c:pt idx="88">
                  <c:v>-0.17029512390469859</c:v>
                </c:pt>
                <c:pt idx="89">
                  <c:v>-0.17913003991813359</c:v>
                </c:pt>
                <c:pt idx="90">
                  <c:v>-0.19294393839300605</c:v>
                </c:pt>
                <c:pt idx="91">
                  <c:v>-0.20156148994310041</c:v>
                </c:pt>
                <c:pt idx="92">
                  <c:v>-0.21732458738151461</c:v>
                </c:pt>
                <c:pt idx="93">
                  <c:v>-0.22385898674331262</c:v>
                </c:pt>
                <c:pt idx="94">
                  <c:v>-0.19918098770989601</c:v>
                </c:pt>
                <c:pt idx="95">
                  <c:v>-0.18455593527868386</c:v>
                </c:pt>
                <c:pt idx="96">
                  <c:v>-0.18515200170558488</c:v>
                </c:pt>
                <c:pt idx="97">
                  <c:v>-0.18325167382433705</c:v>
                </c:pt>
                <c:pt idx="98">
                  <c:v>-0.16445711266616669</c:v>
                </c:pt>
                <c:pt idx="99">
                  <c:v>-0.17325182193548228</c:v>
                </c:pt>
                <c:pt idx="100">
                  <c:v>-0.15490669244023936</c:v>
                </c:pt>
                <c:pt idx="101">
                  <c:v>-0.1414617958410167</c:v>
                </c:pt>
                <c:pt idx="102">
                  <c:v>-0.1383767368819826</c:v>
                </c:pt>
                <c:pt idx="103">
                  <c:v>-0.13536671277745482</c:v>
                </c:pt>
                <c:pt idx="104">
                  <c:v>-0.12691590025359067</c:v>
                </c:pt>
                <c:pt idx="105">
                  <c:v>-0.1213961836690709</c:v>
                </c:pt>
                <c:pt idx="106">
                  <c:v>-0.12555143485637099</c:v>
                </c:pt>
                <c:pt idx="107">
                  <c:v>-0.12189318715714104</c:v>
                </c:pt>
                <c:pt idx="108">
                  <c:v>-0.11859003215987685</c:v>
                </c:pt>
                <c:pt idx="109">
                  <c:v>-0.11059044127021933</c:v>
                </c:pt>
                <c:pt idx="110">
                  <c:v>-0.10895223093971174</c:v>
                </c:pt>
                <c:pt idx="111">
                  <c:v>-0.11780657980821985</c:v>
                </c:pt>
                <c:pt idx="112">
                  <c:v>-0.12136256047755156</c:v>
                </c:pt>
                <c:pt idx="113">
                  <c:v>-0.11097450459807268</c:v>
                </c:pt>
                <c:pt idx="114">
                  <c:v>-0.10413621351199054</c:v>
                </c:pt>
                <c:pt idx="115">
                  <c:v>-9.9817935691391191E-2</c:v>
                </c:pt>
                <c:pt idx="116">
                  <c:v>-0.10234892037668109</c:v>
                </c:pt>
                <c:pt idx="117">
                  <c:v>-9.6867609615956973E-2</c:v>
                </c:pt>
                <c:pt idx="118">
                  <c:v>-9.0161531349042257E-2</c:v>
                </c:pt>
                <c:pt idx="119">
                  <c:v>-8.9740241038441693E-2</c:v>
                </c:pt>
                <c:pt idx="120">
                  <c:v>-8.524643061329229E-2</c:v>
                </c:pt>
                <c:pt idx="121">
                  <c:v>-8.347090138779889E-2</c:v>
                </c:pt>
                <c:pt idx="122">
                  <c:v>-8.2696347309684448E-2</c:v>
                </c:pt>
                <c:pt idx="123">
                  <c:v>-8.5724158813952456E-2</c:v>
                </c:pt>
                <c:pt idx="124">
                  <c:v>-8.3387513929292001E-2</c:v>
                </c:pt>
                <c:pt idx="125">
                  <c:v>-7.9220838163365115E-2</c:v>
                </c:pt>
                <c:pt idx="126">
                  <c:v>-6.9471680256152246E-2</c:v>
                </c:pt>
                <c:pt idx="127">
                  <c:v>-6.5341344941655555E-2</c:v>
                </c:pt>
                <c:pt idx="128">
                  <c:v>-5.8488579944634744E-2</c:v>
                </c:pt>
                <c:pt idx="129">
                  <c:v>-4.7406768430465762E-2</c:v>
                </c:pt>
                <c:pt idx="130">
                  <c:v>-3.9477860771943041E-2</c:v>
                </c:pt>
                <c:pt idx="131">
                  <c:v>-3.527345330523457E-2</c:v>
                </c:pt>
                <c:pt idx="132">
                  <c:v>-3.5537876059603679E-2</c:v>
                </c:pt>
                <c:pt idx="133">
                  <c:v>-2.6784335992115604E-2</c:v>
                </c:pt>
                <c:pt idx="134">
                  <c:v>-2.7798316309561533E-2</c:v>
                </c:pt>
                <c:pt idx="135">
                  <c:v>-2.8565596367893464E-2</c:v>
                </c:pt>
                <c:pt idx="136">
                  <c:v>-2.2955133334071842E-2</c:v>
                </c:pt>
                <c:pt idx="137">
                  <c:v>-2.1630266489319649E-2</c:v>
                </c:pt>
                <c:pt idx="138">
                  <c:v>-2.1057296172997675E-2</c:v>
                </c:pt>
                <c:pt idx="139">
                  <c:v>-3.008852379661775E-2</c:v>
                </c:pt>
                <c:pt idx="140">
                  <c:v>-3.7440613143142065E-2</c:v>
                </c:pt>
                <c:pt idx="141">
                  <c:v>-5.0016837126715785E-2</c:v>
                </c:pt>
                <c:pt idx="142">
                  <c:v>-5.10828968789937E-2</c:v>
                </c:pt>
                <c:pt idx="143">
                  <c:v>-4.6785769738514116E-2</c:v>
                </c:pt>
                <c:pt idx="144">
                  <c:v>-3.3870087221768985E-2</c:v>
                </c:pt>
                <c:pt idx="145">
                  <c:v>-3.6528337278582623E-2</c:v>
                </c:pt>
                <c:pt idx="146">
                  <c:v>-3.6661007149935143E-2</c:v>
                </c:pt>
                <c:pt idx="147">
                  <c:v>-3.8931558100374519E-2</c:v>
                </c:pt>
                <c:pt idx="148">
                  <c:v>-3.6814919667961576E-2</c:v>
                </c:pt>
                <c:pt idx="149">
                  <c:v>-3.2551091527309284E-2</c:v>
                </c:pt>
                <c:pt idx="150">
                  <c:v>-3.8201863398426239E-2</c:v>
                </c:pt>
                <c:pt idx="151">
                  <c:v>-4.2540231904996784E-2</c:v>
                </c:pt>
                <c:pt idx="152">
                  <c:v>-3.1650226258892356E-2</c:v>
                </c:pt>
                <c:pt idx="153">
                  <c:v>-5.3953090819514937E-2</c:v>
                </c:pt>
                <c:pt idx="154">
                  <c:v>-4.8870557453847718E-2</c:v>
                </c:pt>
                <c:pt idx="155">
                  <c:v>-4.6410562618594886E-2</c:v>
                </c:pt>
                <c:pt idx="156">
                  <c:v>-4.7470517575534221E-2</c:v>
                </c:pt>
                <c:pt idx="157">
                  <c:v>-4.5218495361614708E-2</c:v>
                </c:pt>
                <c:pt idx="158">
                  <c:v>-4.7358867774558222E-2</c:v>
                </c:pt>
                <c:pt idx="159">
                  <c:v>-4.2444762924403912E-2</c:v>
                </c:pt>
                <c:pt idx="160">
                  <c:v>-4.3898321477095381E-2</c:v>
                </c:pt>
                <c:pt idx="161">
                  <c:v>-4.3809489094028931E-2</c:v>
                </c:pt>
                <c:pt idx="162">
                  <c:v>-3.8712394673313222E-2</c:v>
                </c:pt>
                <c:pt idx="163">
                  <c:v>-3.2243809949988655E-2</c:v>
                </c:pt>
                <c:pt idx="164">
                  <c:v>-3.0881259362714131E-2</c:v>
                </c:pt>
                <c:pt idx="165">
                  <c:v>-3.8503181586261981E-2</c:v>
                </c:pt>
                <c:pt idx="166">
                  <c:v>-3.1880552448688593E-2</c:v>
                </c:pt>
                <c:pt idx="167">
                  <c:v>-3.0045104050293037E-2</c:v>
                </c:pt>
                <c:pt idx="168">
                  <c:v>-3.0768590648587946E-2</c:v>
                </c:pt>
                <c:pt idx="169">
                  <c:v>-3.0050560304969776E-2</c:v>
                </c:pt>
                <c:pt idx="170">
                  <c:v>-2.9788050726701432E-2</c:v>
                </c:pt>
                <c:pt idx="171">
                  <c:v>-3.877922083565577E-2</c:v>
                </c:pt>
                <c:pt idx="172">
                  <c:v>-3.7164655241131883E-2</c:v>
                </c:pt>
                <c:pt idx="173">
                  <c:v>-3.7340809515100548E-2</c:v>
                </c:pt>
                <c:pt idx="174">
                  <c:v>-3.0704746726790022E-2</c:v>
                </c:pt>
                <c:pt idx="175">
                  <c:v>-3.1856609716657935E-2</c:v>
                </c:pt>
                <c:pt idx="176">
                  <c:v>-3.508598973440924E-2</c:v>
                </c:pt>
                <c:pt idx="177">
                  <c:v>-2.6383205260364972E-2</c:v>
                </c:pt>
                <c:pt idx="178">
                  <c:v>-2.6701982924871581E-2</c:v>
                </c:pt>
                <c:pt idx="179">
                  <c:v>-2.7550850604028954E-2</c:v>
                </c:pt>
                <c:pt idx="180">
                  <c:v>-3.6226181007357194E-2</c:v>
                </c:pt>
                <c:pt idx="181">
                  <c:v>-3.3675595793307145E-2</c:v>
                </c:pt>
                <c:pt idx="182">
                  <c:v>-1.9949885017475411E-2</c:v>
                </c:pt>
                <c:pt idx="183">
                  <c:v>5.5312372864715353E-3</c:v>
                </c:pt>
                <c:pt idx="184">
                  <c:v>-3.6926385654412197E-3</c:v>
                </c:pt>
                <c:pt idx="185">
                  <c:v>-3.1363677248957833E-3</c:v>
                </c:pt>
                <c:pt idx="186">
                  <c:v>4.4134014419745515E-3</c:v>
                </c:pt>
                <c:pt idx="187">
                  <c:v>9.8332740287956355E-3</c:v>
                </c:pt>
                <c:pt idx="188">
                  <c:v>2.4807255873262601E-3</c:v>
                </c:pt>
                <c:pt idx="189">
                  <c:v>3.9728050783616187E-3</c:v>
                </c:pt>
                <c:pt idx="190">
                  <c:v>1.5195258054311767E-2</c:v>
                </c:pt>
                <c:pt idx="191">
                  <c:v>2.179122556717461E-2</c:v>
                </c:pt>
                <c:pt idx="192">
                  <c:v>2.2295816223487197E-2</c:v>
                </c:pt>
                <c:pt idx="193">
                  <c:v>1.5530402225106599E-2</c:v>
                </c:pt>
                <c:pt idx="194">
                  <c:v>2.5994258289245842E-2</c:v>
                </c:pt>
                <c:pt idx="195">
                  <c:v>2.3047930033131436E-2</c:v>
                </c:pt>
                <c:pt idx="196">
                  <c:v>1.2737408111057613E-2</c:v>
                </c:pt>
                <c:pt idx="197">
                  <c:v>1.4854234439338976E-2</c:v>
                </c:pt>
                <c:pt idx="198">
                  <c:v>5.0036231108283591E-3</c:v>
                </c:pt>
                <c:pt idx="199">
                  <c:v>3.3459822423786978E-3</c:v>
                </c:pt>
                <c:pt idx="200">
                  <c:v>-2.2747061423596948E-3</c:v>
                </c:pt>
                <c:pt idx="201">
                  <c:v>-3.6958675606890701E-3</c:v>
                </c:pt>
                <c:pt idx="202">
                  <c:v>6.6740868569148404E-4</c:v>
                </c:pt>
                <c:pt idx="203">
                  <c:v>1.2075284228370897E-2</c:v>
                </c:pt>
                <c:pt idx="204">
                  <c:v>1.056935564908823E-2</c:v>
                </c:pt>
                <c:pt idx="205">
                  <c:v>1.0429270656287404E-2</c:v>
                </c:pt>
                <c:pt idx="206">
                  <c:v>1.6266254850553219E-2</c:v>
                </c:pt>
                <c:pt idx="207">
                  <c:v>1.6184107358786726E-2</c:v>
                </c:pt>
                <c:pt idx="208">
                  <c:v>8.799383258491833E-3</c:v>
                </c:pt>
                <c:pt idx="209">
                  <c:v>9.6678412673600889E-3</c:v>
                </c:pt>
                <c:pt idx="210">
                  <c:v>1.5661852119491559E-2</c:v>
                </c:pt>
                <c:pt idx="211">
                  <c:v>1.0437515019436683E-2</c:v>
                </c:pt>
                <c:pt idx="212">
                  <c:v>1.2903288773558286E-2</c:v>
                </c:pt>
                <c:pt idx="213">
                  <c:v>1.8697423827980009E-2</c:v>
                </c:pt>
                <c:pt idx="214">
                  <c:v>2.2473309205286673E-2</c:v>
                </c:pt>
                <c:pt idx="215">
                  <c:v>1.9464789084888467E-2</c:v>
                </c:pt>
                <c:pt idx="216">
                  <c:v>1.8553500145937818E-2</c:v>
                </c:pt>
                <c:pt idx="217">
                  <c:v>7.4995373100530394E-3</c:v>
                </c:pt>
                <c:pt idx="218">
                  <c:v>1.7567079912033101E-3</c:v>
                </c:pt>
                <c:pt idx="219">
                  <c:v>-2.202105515100361E-3</c:v>
                </c:pt>
                <c:pt idx="220">
                  <c:v>9.6378669388892391E-3</c:v>
                </c:pt>
                <c:pt idx="221">
                  <c:v>1.9537826613614362E-2</c:v>
                </c:pt>
                <c:pt idx="222">
                  <c:v>1.2793895661828536E-2</c:v>
                </c:pt>
                <c:pt idx="223">
                  <c:v>9.8841202764006209E-3</c:v>
                </c:pt>
                <c:pt idx="224">
                  <c:v>1.3956122092205536E-2</c:v>
                </c:pt>
                <c:pt idx="225">
                  <c:v>1.993490056496916E-2</c:v>
                </c:pt>
                <c:pt idx="226">
                  <c:v>1.6608016685393245E-2</c:v>
                </c:pt>
                <c:pt idx="227">
                  <c:v>2.0809258285565679E-2</c:v>
                </c:pt>
                <c:pt idx="228">
                  <c:v>2.0625835692062999E-2</c:v>
                </c:pt>
                <c:pt idx="229">
                  <c:v>1.5609535083251025E-2</c:v>
                </c:pt>
                <c:pt idx="230">
                  <c:v>2.2897551801148053E-2</c:v>
                </c:pt>
                <c:pt idx="231">
                  <c:v>1.9540067071056377E-2</c:v>
                </c:pt>
                <c:pt idx="232">
                  <c:v>2.2630092562766047E-2</c:v>
                </c:pt>
                <c:pt idx="233">
                  <c:v>1.8609784307937138E-2</c:v>
                </c:pt>
                <c:pt idx="234">
                  <c:v>2.4719739195455226E-2</c:v>
                </c:pt>
                <c:pt idx="235">
                  <c:v>2.3087623712699568E-2</c:v>
                </c:pt>
                <c:pt idx="236">
                  <c:v>2.2235864145254913E-2</c:v>
                </c:pt>
                <c:pt idx="237">
                  <c:v>2.6806687311431654E-2</c:v>
                </c:pt>
                <c:pt idx="238">
                  <c:v>4.355237602351103E-2</c:v>
                </c:pt>
                <c:pt idx="239">
                  <c:v>3.8831955047224698E-2</c:v>
                </c:pt>
                <c:pt idx="240">
                  <c:v>4.8045915400404704E-2</c:v>
                </c:pt>
                <c:pt idx="241">
                  <c:v>4.4475169878277265E-2</c:v>
                </c:pt>
                <c:pt idx="242">
                  <c:v>6.1189744479337449E-2</c:v>
                </c:pt>
                <c:pt idx="243">
                  <c:v>5.68436482712118E-2</c:v>
                </c:pt>
                <c:pt idx="244">
                  <c:v>4.61377168071615E-2</c:v>
                </c:pt>
                <c:pt idx="245">
                  <c:v>4.2058706993013395E-2</c:v>
                </c:pt>
                <c:pt idx="246">
                  <c:v>3.1937491894103776E-2</c:v>
                </c:pt>
                <c:pt idx="247">
                  <c:v>3.5196231229292829E-2</c:v>
                </c:pt>
                <c:pt idx="248">
                  <c:v>4.5015402552186057E-2</c:v>
                </c:pt>
                <c:pt idx="249">
                  <c:v>5.705947791824717E-2</c:v>
                </c:pt>
                <c:pt idx="250">
                  <c:v>5.7101035433281488E-2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4B-4146-B1C4-638BFE54889C}"/>
            </c:ext>
          </c:extLst>
        </c:ser>
        <c:ser>
          <c:idx val="1"/>
          <c:order val="1"/>
          <c:tx>
            <c:strRef>
              <c:f>'Twitter Chart Data'!$C$1</c:f>
              <c:strCache>
                <c:ptCount val="1"/>
                <c:pt idx="0">
                  <c:v>SPY Return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'Twitter Chart Data'!$A$2:$A$252</c:f>
              <c:numCache>
                <c:formatCode>m/d/yyyy</c:formatCode>
                <c:ptCount val="251"/>
                <c:pt idx="0">
                  <c:v>43322</c:v>
                </c:pt>
                <c:pt idx="1">
                  <c:v>43325</c:v>
                </c:pt>
                <c:pt idx="2">
                  <c:v>43326</c:v>
                </c:pt>
                <c:pt idx="3">
                  <c:v>43327</c:v>
                </c:pt>
                <c:pt idx="4">
                  <c:v>43328</c:v>
                </c:pt>
                <c:pt idx="5">
                  <c:v>43329</c:v>
                </c:pt>
                <c:pt idx="6">
                  <c:v>43332</c:v>
                </c:pt>
                <c:pt idx="7">
                  <c:v>43333</c:v>
                </c:pt>
                <c:pt idx="8">
                  <c:v>43334</c:v>
                </c:pt>
                <c:pt idx="9">
                  <c:v>43335</c:v>
                </c:pt>
                <c:pt idx="10">
                  <c:v>43336</c:v>
                </c:pt>
                <c:pt idx="11">
                  <c:v>43339</c:v>
                </c:pt>
                <c:pt idx="12">
                  <c:v>43340</c:v>
                </c:pt>
                <c:pt idx="13">
                  <c:v>43341</c:v>
                </c:pt>
                <c:pt idx="14">
                  <c:v>43342</c:v>
                </c:pt>
                <c:pt idx="15">
                  <c:v>43343</c:v>
                </c:pt>
                <c:pt idx="16">
                  <c:v>43347</c:v>
                </c:pt>
                <c:pt idx="17">
                  <c:v>43348</c:v>
                </c:pt>
                <c:pt idx="18">
                  <c:v>43349</c:v>
                </c:pt>
                <c:pt idx="19">
                  <c:v>43350</c:v>
                </c:pt>
                <c:pt idx="20">
                  <c:v>43353</c:v>
                </c:pt>
                <c:pt idx="21">
                  <c:v>43354</c:v>
                </c:pt>
                <c:pt idx="22">
                  <c:v>43355</c:v>
                </c:pt>
                <c:pt idx="23">
                  <c:v>43356</c:v>
                </c:pt>
                <c:pt idx="24">
                  <c:v>43357</c:v>
                </c:pt>
                <c:pt idx="25">
                  <c:v>43360</c:v>
                </c:pt>
                <c:pt idx="26">
                  <c:v>43361</c:v>
                </c:pt>
                <c:pt idx="27">
                  <c:v>43362</c:v>
                </c:pt>
                <c:pt idx="28">
                  <c:v>43363</c:v>
                </c:pt>
                <c:pt idx="29">
                  <c:v>43364</c:v>
                </c:pt>
                <c:pt idx="30">
                  <c:v>43367</c:v>
                </c:pt>
                <c:pt idx="31">
                  <c:v>43368</c:v>
                </c:pt>
                <c:pt idx="32">
                  <c:v>43369</c:v>
                </c:pt>
                <c:pt idx="33">
                  <c:v>43370</c:v>
                </c:pt>
                <c:pt idx="34">
                  <c:v>43371</c:v>
                </c:pt>
                <c:pt idx="35">
                  <c:v>43374</c:v>
                </c:pt>
                <c:pt idx="36">
                  <c:v>43375</c:v>
                </c:pt>
                <c:pt idx="37">
                  <c:v>43376</c:v>
                </c:pt>
                <c:pt idx="38">
                  <c:v>43377</c:v>
                </c:pt>
                <c:pt idx="39">
                  <c:v>43378</c:v>
                </c:pt>
                <c:pt idx="40">
                  <c:v>43381</c:v>
                </c:pt>
                <c:pt idx="41">
                  <c:v>43382</c:v>
                </c:pt>
                <c:pt idx="42">
                  <c:v>43383</c:v>
                </c:pt>
                <c:pt idx="43">
                  <c:v>43384</c:v>
                </c:pt>
                <c:pt idx="44">
                  <c:v>43385</c:v>
                </c:pt>
                <c:pt idx="45">
                  <c:v>43388</c:v>
                </c:pt>
                <c:pt idx="46">
                  <c:v>43389</c:v>
                </c:pt>
                <c:pt idx="47">
                  <c:v>43390</c:v>
                </c:pt>
                <c:pt idx="48">
                  <c:v>43391</c:v>
                </c:pt>
                <c:pt idx="49">
                  <c:v>43392</c:v>
                </c:pt>
                <c:pt idx="50">
                  <c:v>43395</c:v>
                </c:pt>
                <c:pt idx="51">
                  <c:v>43396</c:v>
                </c:pt>
                <c:pt idx="52">
                  <c:v>43397</c:v>
                </c:pt>
                <c:pt idx="53">
                  <c:v>43398</c:v>
                </c:pt>
                <c:pt idx="54">
                  <c:v>43399</c:v>
                </c:pt>
                <c:pt idx="55">
                  <c:v>43402</c:v>
                </c:pt>
                <c:pt idx="56">
                  <c:v>43403</c:v>
                </c:pt>
                <c:pt idx="57">
                  <c:v>43404</c:v>
                </c:pt>
                <c:pt idx="58">
                  <c:v>43405</c:v>
                </c:pt>
                <c:pt idx="59">
                  <c:v>43406</c:v>
                </c:pt>
                <c:pt idx="60">
                  <c:v>43409</c:v>
                </c:pt>
                <c:pt idx="61">
                  <c:v>43410</c:v>
                </c:pt>
                <c:pt idx="62">
                  <c:v>43411</c:v>
                </c:pt>
                <c:pt idx="63">
                  <c:v>43412</c:v>
                </c:pt>
                <c:pt idx="64">
                  <c:v>43413</c:v>
                </c:pt>
                <c:pt idx="65">
                  <c:v>43416</c:v>
                </c:pt>
                <c:pt idx="66">
                  <c:v>43417</c:v>
                </c:pt>
                <c:pt idx="67">
                  <c:v>43418</c:v>
                </c:pt>
                <c:pt idx="68">
                  <c:v>43419</c:v>
                </c:pt>
                <c:pt idx="69">
                  <c:v>43420</c:v>
                </c:pt>
                <c:pt idx="70">
                  <c:v>43423</c:v>
                </c:pt>
                <c:pt idx="71">
                  <c:v>43424</c:v>
                </c:pt>
                <c:pt idx="72">
                  <c:v>43425</c:v>
                </c:pt>
                <c:pt idx="73">
                  <c:v>43427</c:v>
                </c:pt>
                <c:pt idx="74">
                  <c:v>43430</c:v>
                </c:pt>
                <c:pt idx="75">
                  <c:v>43431</c:v>
                </c:pt>
                <c:pt idx="76">
                  <c:v>43432</c:v>
                </c:pt>
                <c:pt idx="77">
                  <c:v>43433</c:v>
                </c:pt>
                <c:pt idx="78">
                  <c:v>43434</c:v>
                </c:pt>
                <c:pt idx="79">
                  <c:v>43437</c:v>
                </c:pt>
                <c:pt idx="80">
                  <c:v>43438</c:v>
                </c:pt>
                <c:pt idx="81">
                  <c:v>43440</c:v>
                </c:pt>
                <c:pt idx="82">
                  <c:v>43441</c:v>
                </c:pt>
                <c:pt idx="83">
                  <c:v>43444</c:v>
                </c:pt>
                <c:pt idx="84">
                  <c:v>43445</c:v>
                </c:pt>
                <c:pt idx="85">
                  <c:v>43446</c:v>
                </c:pt>
                <c:pt idx="86">
                  <c:v>43447</c:v>
                </c:pt>
                <c:pt idx="87">
                  <c:v>43448</c:v>
                </c:pt>
                <c:pt idx="88">
                  <c:v>43451</c:v>
                </c:pt>
                <c:pt idx="89">
                  <c:v>43452</c:v>
                </c:pt>
                <c:pt idx="90">
                  <c:v>43453</c:v>
                </c:pt>
                <c:pt idx="91">
                  <c:v>43454</c:v>
                </c:pt>
                <c:pt idx="92">
                  <c:v>43455</c:v>
                </c:pt>
                <c:pt idx="93">
                  <c:v>43458</c:v>
                </c:pt>
                <c:pt idx="94">
                  <c:v>43460</c:v>
                </c:pt>
                <c:pt idx="95">
                  <c:v>43461</c:v>
                </c:pt>
                <c:pt idx="96">
                  <c:v>43462</c:v>
                </c:pt>
                <c:pt idx="97">
                  <c:v>43465</c:v>
                </c:pt>
                <c:pt idx="98">
                  <c:v>43467</c:v>
                </c:pt>
                <c:pt idx="99">
                  <c:v>43468</c:v>
                </c:pt>
                <c:pt idx="100">
                  <c:v>43469</c:v>
                </c:pt>
                <c:pt idx="101">
                  <c:v>43472</c:v>
                </c:pt>
                <c:pt idx="102">
                  <c:v>43473</c:v>
                </c:pt>
                <c:pt idx="103">
                  <c:v>43474</c:v>
                </c:pt>
                <c:pt idx="104">
                  <c:v>43475</c:v>
                </c:pt>
                <c:pt idx="105">
                  <c:v>43476</c:v>
                </c:pt>
                <c:pt idx="106">
                  <c:v>43479</c:v>
                </c:pt>
                <c:pt idx="107">
                  <c:v>43480</c:v>
                </c:pt>
                <c:pt idx="108">
                  <c:v>43481</c:v>
                </c:pt>
                <c:pt idx="109">
                  <c:v>43482</c:v>
                </c:pt>
                <c:pt idx="110">
                  <c:v>43483</c:v>
                </c:pt>
                <c:pt idx="111">
                  <c:v>43487</c:v>
                </c:pt>
                <c:pt idx="112">
                  <c:v>43488</c:v>
                </c:pt>
                <c:pt idx="113">
                  <c:v>43489</c:v>
                </c:pt>
                <c:pt idx="114">
                  <c:v>43490</c:v>
                </c:pt>
                <c:pt idx="115">
                  <c:v>43493</c:v>
                </c:pt>
                <c:pt idx="116">
                  <c:v>43494</c:v>
                </c:pt>
                <c:pt idx="117">
                  <c:v>43495</c:v>
                </c:pt>
                <c:pt idx="118">
                  <c:v>43496</c:v>
                </c:pt>
                <c:pt idx="119">
                  <c:v>43497</c:v>
                </c:pt>
                <c:pt idx="120">
                  <c:v>43500</c:v>
                </c:pt>
                <c:pt idx="121">
                  <c:v>43501</c:v>
                </c:pt>
                <c:pt idx="122">
                  <c:v>43502</c:v>
                </c:pt>
                <c:pt idx="123">
                  <c:v>43503</c:v>
                </c:pt>
                <c:pt idx="124">
                  <c:v>43504</c:v>
                </c:pt>
                <c:pt idx="125">
                  <c:v>43507</c:v>
                </c:pt>
                <c:pt idx="126">
                  <c:v>43508</c:v>
                </c:pt>
                <c:pt idx="127">
                  <c:v>43509</c:v>
                </c:pt>
                <c:pt idx="128">
                  <c:v>43510</c:v>
                </c:pt>
                <c:pt idx="129">
                  <c:v>43511</c:v>
                </c:pt>
                <c:pt idx="130">
                  <c:v>43515</c:v>
                </c:pt>
                <c:pt idx="131">
                  <c:v>43516</c:v>
                </c:pt>
                <c:pt idx="132">
                  <c:v>43517</c:v>
                </c:pt>
                <c:pt idx="133">
                  <c:v>43518</c:v>
                </c:pt>
                <c:pt idx="134">
                  <c:v>43521</c:v>
                </c:pt>
                <c:pt idx="135">
                  <c:v>43522</c:v>
                </c:pt>
                <c:pt idx="136">
                  <c:v>43523</c:v>
                </c:pt>
                <c:pt idx="137">
                  <c:v>43524</c:v>
                </c:pt>
                <c:pt idx="138">
                  <c:v>43525</c:v>
                </c:pt>
                <c:pt idx="139">
                  <c:v>43528</c:v>
                </c:pt>
                <c:pt idx="140">
                  <c:v>43529</c:v>
                </c:pt>
                <c:pt idx="141">
                  <c:v>43530</c:v>
                </c:pt>
                <c:pt idx="142">
                  <c:v>43531</c:v>
                </c:pt>
                <c:pt idx="143">
                  <c:v>43532</c:v>
                </c:pt>
                <c:pt idx="144">
                  <c:v>43535</c:v>
                </c:pt>
                <c:pt idx="145">
                  <c:v>43536</c:v>
                </c:pt>
                <c:pt idx="146">
                  <c:v>43537</c:v>
                </c:pt>
                <c:pt idx="147">
                  <c:v>43538</c:v>
                </c:pt>
                <c:pt idx="148">
                  <c:v>43539</c:v>
                </c:pt>
                <c:pt idx="149">
                  <c:v>43542</c:v>
                </c:pt>
                <c:pt idx="150">
                  <c:v>43543</c:v>
                </c:pt>
                <c:pt idx="151">
                  <c:v>43544</c:v>
                </c:pt>
                <c:pt idx="152">
                  <c:v>43545</c:v>
                </c:pt>
                <c:pt idx="153">
                  <c:v>43546</c:v>
                </c:pt>
                <c:pt idx="154">
                  <c:v>43549</c:v>
                </c:pt>
                <c:pt idx="155">
                  <c:v>43550</c:v>
                </c:pt>
                <c:pt idx="156">
                  <c:v>43551</c:v>
                </c:pt>
                <c:pt idx="157">
                  <c:v>43552</c:v>
                </c:pt>
                <c:pt idx="158">
                  <c:v>43553</c:v>
                </c:pt>
                <c:pt idx="159">
                  <c:v>43556</c:v>
                </c:pt>
                <c:pt idx="160">
                  <c:v>43557</c:v>
                </c:pt>
                <c:pt idx="161">
                  <c:v>43558</c:v>
                </c:pt>
                <c:pt idx="162">
                  <c:v>43559</c:v>
                </c:pt>
                <c:pt idx="163">
                  <c:v>43560</c:v>
                </c:pt>
                <c:pt idx="164">
                  <c:v>43563</c:v>
                </c:pt>
                <c:pt idx="165">
                  <c:v>43564</c:v>
                </c:pt>
                <c:pt idx="166">
                  <c:v>43565</c:v>
                </c:pt>
                <c:pt idx="167">
                  <c:v>43566</c:v>
                </c:pt>
                <c:pt idx="168">
                  <c:v>43567</c:v>
                </c:pt>
                <c:pt idx="169">
                  <c:v>43570</c:v>
                </c:pt>
                <c:pt idx="170">
                  <c:v>43571</c:v>
                </c:pt>
                <c:pt idx="171">
                  <c:v>43572</c:v>
                </c:pt>
                <c:pt idx="172">
                  <c:v>43573</c:v>
                </c:pt>
                <c:pt idx="173">
                  <c:v>43577</c:v>
                </c:pt>
                <c:pt idx="174">
                  <c:v>43578</c:v>
                </c:pt>
                <c:pt idx="175">
                  <c:v>43579</c:v>
                </c:pt>
                <c:pt idx="176">
                  <c:v>43580</c:v>
                </c:pt>
                <c:pt idx="177">
                  <c:v>43581</c:v>
                </c:pt>
                <c:pt idx="178">
                  <c:v>43584</c:v>
                </c:pt>
                <c:pt idx="179">
                  <c:v>43585</c:v>
                </c:pt>
                <c:pt idx="180">
                  <c:v>43586</c:v>
                </c:pt>
                <c:pt idx="181">
                  <c:v>43587</c:v>
                </c:pt>
                <c:pt idx="182">
                  <c:v>43588</c:v>
                </c:pt>
                <c:pt idx="183">
                  <c:v>43591</c:v>
                </c:pt>
                <c:pt idx="184">
                  <c:v>43592</c:v>
                </c:pt>
                <c:pt idx="185">
                  <c:v>43593</c:v>
                </c:pt>
                <c:pt idx="186">
                  <c:v>43594</c:v>
                </c:pt>
                <c:pt idx="187">
                  <c:v>43595</c:v>
                </c:pt>
                <c:pt idx="188">
                  <c:v>43598</c:v>
                </c:pt>
                <c:pt idx="189">
                  <c:v>43599</c:v>
                </c:pt>
                <c:pt idx="190">
                  <c:v>43600</c:v>
                </c:pt>
                <c:pt idx="191">
                  <c:v>43601</c:v>
                </c:pt>
                <c:pt idx="192">
                  <c:v>43602</c:v>
                </c:pt>
                <c:pt idx="193">
                  <c:v>43605</c:v>
                </c:pt>
                <c:pt idx="194">
                  <c:v>43606</c:v>
                </c:pt>
                <c:pt idx="195">
                  <c:v>43607</c:v>
                </c:pt>
                <c:pt idx="196">
                  <c:v>43608</c:v>
                </c:pt>
                <c:pt idx="197">
                  <c:v>43609</c:v>
                </c:pt>
                <c:pt idx="198">
                  <c:v>43613</c:v>
                </c:pt>
                <c:pt idx="199">
                  <c:v>43614</c:v>
                </c:pt>
                <c:pt idx="200">
                  <c:v>43615</c:v>
                </c:pt>
                <c:pt idx="201">
                  <c:v>43616</c:v>
                </c:pt>
                <c:pt idx="202">
                  <c:v>43619</c:v>
                </c:pt>
                <c:pt idx="203">
                  <c:v>43620</c:v>
                </c:pt>
                <c:pt idx="204">
                  <c:v>43621</c:v>
                </c:pt>
                <c:pt idx="205">
                  <c:v>43622</c:v>
                </c:pt>
                <c:pt idx="206">
                  <c:v>43623</c:v>
                </c:pt>
                <c:pt idx="207">
                  <c:v>43626</c:v>
                </c:pt>
                <c:pt idx="208">
                  <c:v>43627</c:v>
                </c:pt>
                <c:pt idx="209">
                  <c:v>43628</c:v>
                </c:pt>
                <c:pt idx="210">
                  <c:v>43629</c:v>
                </c:pt>
                <c:pt idx="211">
                  <c:v>43630</c:v>
                </c:pt>
                <c:pt idx="212">
                  <c:v>43633</c:v>
                </c:pt>
                <c:pt idx="213">
                  <c:v>43634</c:v>
                </c:pt>
                <c:pt idx="214">
                  <c:v>43635</c:v>
                </c:pt>
                <c:pt idx="215">
                  <c:v>43636</c:v>
                </c:pt>
                <c:pt idx="216">
                  <c:v>43637</c:v>
                </c:pt>
                <c:pt idx="217">
                  <c:v>43640</c:v>
                </c:pt>
                <c:pt idx="218">
                  <c:v>43641</c:v>
                </c:pt>
                <c:pt idx="219">
                  <c:v>43642</c:v>
                </c:pt>
                <c:pt idx="220">
                  <c:v>43643</c:v>
                </c:pt>
                <c:pt idx="221">
                  <c:v>43644</c:v>
                </c:pt>
                <c:pt idx="222">
                  <c:v>43647</c:v>
                </c:pt>
                <c:pt idx="223">
                  <c:v>43648</c:v>
                </c:pt>
                <c:pt idx="224">
                  <c:v>43649</c:v>
                </c:pt>
                <c:pt idx="225">
                  <c:v>43651</c:v>
                </c:pt>
                <c:pt idx="226">
                  <c:v>43654</c:v>
                </c:pt>
                <c:pt idx="227">
                  <c:v>43655</c:v>
                </c:pt>
                <c:pt idx="228">
                  <c:v>43656</c:v>
                </c:pt>
                <c:pt idx="229">
                  <c:v>43657</c:v>
                </c:pt>
                <c:pt idx="230">
                  <c:v>43658</c:v>
                </c:pt>
                <c:pt idx="231">
                  <c:v>43661</c:v>
                </c:pt>
                <c:pt idx="232">
                  <c:v>43662</c:v>
                </c:pt>
                <c:pt idx="233">
                  <c:v>43663</c:v>
                </c:pt>
                <c:pt idx="234">
                  <c:v>43664</c:v>
                </c:pt>
                <c:pt idx="235">
                  <c:v>43665</c:v>
                </c:pt>
                <c:pt idx="236">
                  <c:v>43668</c:v>
                </c:pt>
                <c:pt idx="237">
                  <c:v>43669</c:v>
                </c:pt>
                <c:pt idx="238">
                  <c:v>43670</c:v>
                </c:pt>
                <c:pt idx="239">
                  <c:v>43671</c:v>
                </c:pt>
                <c:pt idx="240">
                  <c:v>43672</c:v>
                </c:pt>
                <c:pt idx="241">
                  <c:v>43675</c:v>
                </c:pt>
                <c:pt idx="242">
                  <c:v>43676</c:v>
                </c:pt>
                <c:pt idx="243">
                  <c:v>43677</c:v>
                </c:pt>
                <c:pt idx="244">
                  <c:v>43678</c:v>
                </c:pt>
                <c:pt idx="245">
                  <c:v>43679</c:v>
                </c:pt>
                <c:pt idx="246">
                  <c:v>43682</c:v>
                </c:pt>
                <c:pt idx="247">
                  <c:v>43683</c:v>
                </c:pt>
                <c:pt idx="248">
                  <c:v>43684</c:v>
                </c:pt>
                <c:pt idx="249">
                  <c:v>43685</c:v>
                </c:pt>
                <c:pt idx="250">
                  <c:v>43686</c:v>
                </c:pt>
              </c:numCache>
            </c:numRef>
          </c:cat>
          <c:val>
            <c:numRef>
              <c:f>'Twitter Chart Data'!$C$2:$C$252</c:f>
              <c:numCache>
                <c:formatCode>0.00%</c:formatCode>
                <c:ptCount val="251"/>
                <c:pt idx="0">
                  <c:v>-1.0231081319428403E-3</c:v>
                </c:pt>
                <c:pt idx="1">
                  <c:v>-5.8511264120408857E-3</c:v>
                </c:pt>
                <c:pt idx="2">
                  <c:v>-2.4075172783045717E-3</c:v>
                </c:pt>
                <c:pt idx="3">
                  <c:v>-4.527198168003066E-3</c:v>
                </c:pt>
                <c:pt idx="4">
                  <c:v>-2.2088775991627729E-3</c:v>
                </c:pt>
                <c:pt idx="5">
                  <c:v>2.1151300129758077E-3</c:v>
                </c:pt>
                <c:pt idx="6">
                  <c:v>2.466047521820558E-3</c:v>
                </c:pt>
                <c:pt idx="7">
                  <c:v>2.7812333533561162E-3</c:v>
                </c:pt>
                <c:pt idx="8">
                  <c:v>3.7984663100956162E-3</c:v>
                </c:pt>
                <c:pt idx="9">
                  <c:v>3.1666387619744274E-3</c:v>
                </c:pt>
                <c:pt idx="10">
                  <c:v>6.9139795784665115E-3</c:v>
                </c:pt>
                <c:pt idx="11">
                  <c:v>1.0120934024262063E-2</c:v>
                </c:pt>
                <c:pt idx="12">
                  <c:v>8.798695116478461E-3</c:v>
                </c:pt>
                <c:pt idx="13">
                  <c:v>1.3387936492109676E-2</c:v>
                </c:pt>
                <c:pt idx="14">
                  <c:v>1.1158719886093182E-2</c:v>
                </c:pt>
                <c:pt idx="15">
                  <c:v>1.2798399013701278E-2</c:v>
                </c:pt>
                <c:pt idx="16">
                  <c:v>1.2693568928238586E-2</c:v>
                </c:pt>
                <c:pt idx="17">
                  <c:v>1.1363885931130469E-2</c:v>
                </c:pt>
                <c:pt idx="18">
                  <c:v>7.901149472297142E-3</c:v>
                </c:pt>
                <c:pt idx="19">
                  <c:v>1.00786486453186E-2</c:v>
                </c:pt>
                <c:pt idx="20">
                  <c:v>7.8397820693938414E-3</c:v>
                </c:pt>
                <c:pt idx="21">
                  <c:v>1.3731736114272142E-2</c:v>
                </c:pt>
                <c:pt idx="22">
                  <c:v>1.3942155764749664E-2</c:v>
                </c:pt>
                <c:pt idx="23">
                  <c:v>1.5723329984369094E-2</c:v>
                </c:pt>
                <c:pt idx="24">
                  <c:v>1.5095177028286111E-2</c:v>
                </c:pt>
                <c:pt idx="25">
                  <c:v>9.9292982647833927E-3</c:v>
                </c:pt>
                <c:pt idx="26">
                  <c:v>1.4567760750769931E-2</c:v>
                </c:pt>
                <c:pt idx="27">
                  <c:v>1.5439472405536669E-2</c:v>
                </c:pt>
                <c:pt idx="28">
                  <c:v>1.8701203898364493E-2</c:v>
                </c:pt>
                <c:pt idx="29">
                  <c:v>1.4877902781683217E-2</c:v>
                </c:pt>
                <c:pt idx="30">
                  <c:v>1.3763188259509285E-2</c:v>
                </c:pt>
                <c:pt idx="31">
                  <c:v>1.1050824911509549E-2</c:v>
                </c:pt>
                <c:pt idx="32">
                  <c:v>7.471084271246653E-3</c:v>
                </c:pt>
                <c:pt idx="33">
                  <c:v>8.4424416749031561E-3</c:v>
                </c:pt>
                <c:pt idx="34">
                  <c:v>1.0981022255001527E-2</c:v>
                </c:pt>
                <c:pt idx="35">
                  <c:v>9.665857459352889E-3</c:v>
                </c:pt>
                <c:pt idx="36">
                  <c:v>9.665857459352889E-3</c:v>
                </c:pt>
                <c:pt idx="37">
                  <c:v>6.1478579560101387E-3</c:v>
                </c:pt>
                <c:pt idx="38">
                  <c:v>1.3543514934943879E-4</c:v>
                </c:pt>
                <c:pt idx="39">
                  <c:v>-6.3206153312652669E-3</c:v>
                </c:pt>
                <c:pt idx="40">
                  <c:v>-3.6551106240891862E-3</c:v>
                </c:pt>
                <c:pt idx="41">
                  <c:v>-3.6204418851150111E-3</c:v>
                </c:pt>
                <c:pt idx="42">
                  <c:v>-3.3251643749354964E-2</c:v>
                </c:pt>
                <c:pt idx="43">
                  <c:v>-5.0382921464060537E-2</c:v>
                </c:pt>
                <c:pt idx="44">
                  <c:v>-5.3196398374128373E-2</c:v>
                </c:pt>
                <c:pt idx="45">
                  <c:v>-5.7147855974817086E-2</c:v>
                </c:pt>
                <c:pt idx="46">
                  <c:v>-4.4194717336727196E-2</c:v>
                </c:pt>
                <c:pt idx="47">
                  <c:v>-4.4160634991745717E-2</c:v>
                </c:pt>
                <c:pt idx="48">
                  <c:v>-5.4423763463559371E-2</c:v>
                </c:pt>
                <c:pt idx="49">
                  <c:v>-5.7426351015076982E-2</c:v>
                </c:pt>
                <c:pt idx="50">
                  <c:v>-6.4197908998759323E-2</c:v>
                </c:pt>
                <c:pt idx="51">
                  <c:v>-5.5010850271823286E-2</c:v>
                </c:pt>
                <c:pt idx="52">
                  <c:v>-8.2703979783119719E-2</c:v>
                </c:pt>
                <c:pt idx="53">
                  <c:v>-7.3441135686382664E-2</c:v>
                </c:pt>
                <c:pt idx="54">
                  <c:v>-7.549690332305925E-2</c:v>
                </c:pt>
                <c:pt idx="55">
                  <c:v>-9.2487399221809596E-2</c:v>
                </c:pt>
                <c:pt idx="56">
                  <c:v>-7.8375814046436898E-2</c:v>
                </c:pt>
                <c:pt idx="57">
                  <c:v>-7.8443918549370717E-2</c:v>
                </c:pt>
                <c:pt idx="58">
                  <c:v>-7.1963167019287178E-2</c:v>
                </c:pt>
                <c:pt idx="59">
                  <c:v>-8.1623532232480422E-2</c:v>
                </c:pt>
                <c:pt idx="60">
                  <c:v>-7.8421147691373871E-2</c:v>
                </c:pt>
                <c:pt idx="61">
                  <c:v>-7.2351917725928305E-2</c:v>
                </c:pt>
                <c:pt idx="62">
                  <c:v>-6.0821488687718417E-2</c:v>
                </c:pt>
                <c:pt idx="63">
                  <c:v>-5.9513860900735405E-2</c:v>
                </c:pt>
                <c:pt idx="64">
                  <c:v>-6.3794466558392493E-2</c:v>
                </c:pt>
                <c:pt idx="65">
                  <c:v>-7.9398455030199711E-2</c:v>
                </c:pt>
                <c:pt idx="66">
                  <c:v>-8.2870642189447064E-2</c:v>
                </c:pt>
                <c:pt idx="67">
                  <c:v>-9.611776889257595E-2</c:v>
                </c:pt>
                <c:pt idx="68">
                  <c:v>-8.1859041829939194E-2</c:v>
                </c:pt>
                <c:pt idx="69">
                  <c:v>-7.5305476728758425E-2</c:v>
                </c:pt>
                <c:pt idx="70">
                  <c:v>-8.8682306492249952E-2</c:v>
                </c:pt>
                <c:pt idx="71">
                  <c:v>-9.2940800387146139E-2</c:v>
                </c:pt>
                <c:pt idx="72">
                  <c:v>-9.5806706231104655E-2</c:v>
                </c:pt>
                <c:pt idx="73">
                  <c:v>-9.5566211016560154E-2</c:v>
                </c:pt>
                <c:pt idx="74">
                  <c:v>-8.9713151655240519E-2</c:v>
                </c:pt>
                <c:pt idx="75">
                  <c:v>-8.2672561028259151E-2</c:v>
                </c:pt>
                <c:pt idx="76">
                  <c:v>-6.5727862786125413E-2</c:v>
                </c:pt>
                <c:pt idx="77">
                  <c:v>-6.4806254233103044E-2</c:v>
                </c:pt>
                <c:pt idx="78">
                  <c:v>-5.8521763191099141E-2</c:v>
                </c:pt>
                <c:pt idx="79">
                  <c:v>-6.1813645137983264E-2</c:v>
                </c:pt>
                <c:pt idx="80">
                  <c:v>-8.9180362821209114E-2</c:v>
                </c:pt>
                <c:pt idx="81">
                  <c:v>-7.5753719553531496E-2</c:v>
                </c:pt>
                <c:pt idx="82">
                  <c:v>-9.5956386338322042E-2</c:v>
                </c:pt>
                <c:pt idx="83">
                  <c:v>-9.355356699837003E-2</c:v>
                </c:pt>
                <c:pt idx="84">
                  <c:v>-0.10550812094178996</c:v>
                </c:pt>
                <c:pt idx="85">
                  <c:v>-0.11223010350771145</c:v>
                </c:pt>
                <c:pt idx="86">
                  <c:v>-0.11606071802431861</c:v>
                </c:pt>
                <c:pt idx="87">
                  <c:v>-0.12443084584649455</c:v>
                </c:pt>
                <c:pt idx="88">
                  <c:v>-0.13806731224117508</c:v>
                </c:pt>
                <c:pt idx="89">
                  <c:v>-0.1451718896052836</c:v>
                </c:pt>
                <c:pt idx="90">
                  <c:v>-0.15827052154337717</c:v>
                </c:pt>
                <c:pt idx="91">
                  <c:v>-0.16733260549858542</c:v>
                </c:pt>
                <c:pt idx="92">
                  <c:v>-0.18771564457935297</c:v>
                </c:pt>
                <c:pt idx="93">
                  <c:v>-0.2036867643520982</c:v>
                </c:pt>
                <c:pt idx="94">
                  <c:v>-0.169231714405219</c:v>
                </c:pt>
                <c:pt idx="95">
                  <c:v>-0.15039498450963706</c:v>
                </c:pt>
                <c:pt idx="96">
                  <c:v>-0.15662455890801585</c:v>
                </c:pt>
                <c:pt idx="97">
                  <c:v>-0.15540795705357968</c:v>
                </c:pt>
                <c:pt idx="98">
                  <c:v>-0.14098692046371464</c:v>
                </c:pt>
                <c:pt idx="99">
                  <c:v>-0.15489834365887989</c:v>
                </c:pt>
                <c:pt idx="100">
                  <c:v>-0.13851445113318273</c:v>
                </c:pt>
                <c:pt idx="101">
                  <c:v>-0.13275280414444202</c:v>
                </c:pt>
                <c:pt idx="102">
                  <c:v>-0.13292164753589431</c:v>
                </c:pt>
                <c:pt idx="103">
                  <c:v>-0.13154137837721169</c:v>
                </c:pt>
                <c:pt idx="104">
                  <c:v>-0.12266226502104327</c:v>
                </c:pt>
                <c:pt idx="105">
                  <c:v>-0.11823608116714457</c:v>
                </c:pt>
                <c:pt idx="106">
                  <c:v>-0.11638233781991369</c:v>
                </c:pt>
                <c:pt idx="107">
                  <c:v>-0.10771135540848076</c:v>
                </c:pt>
                <c:pt idx="108">
                  <c:v>-0.10719821161103138</c:v>
                </c:pt>
                <c:pt idx="109">
                  <c:v>-9.7068734761112441E-2</c:v>
                </c:pt>
                <c:pt idx="110">
                  <c:v>-9.2025568210604813E-2</c:v>
                </c:pt>
                <c:pt idx="111">
                  <c:v>-9.8745717316817361E-2</c:v>
                </c:pt>
                <c:pt idx="112">
                  <c:v>-0.10079394492035465</c:v>
                </c:pt>
                <c:pt idx="113">
                  <c:v>-9.963240068295065E-2</c:v>
                </c:pt>
                <c:pt idx="114">
                  <c:v>-9.9056132877205938E-2</c:v>
                </c:pt>
                <c:pt idx="115">
                  <c:v>-9.7790522068764485E-2</c:v>
                </c:pt>
                <c:pt idx="116">
                  <c:v>-9.9533955055066792E-2</c:v>
                </c:pt>
                <c:pt idx="117">
                  <c:v>-9.1110130869991646E-2</c:v>
                </c:pt>
                <c:pt idx="118">
                  <c:v>-8.288795792956094E-2</c:v>
                </c:pt>
                <c:pt idx="119">
                  <c:v>-8.3193492202321639E-2</c:v>
                </c:pt>
                <c:pt idx="120">
                  <c:v>-7.69142280528059E-2</c:v>
                </c:pt>
                <c:pt idx="121">
                  <c:v>-7.4678004996407643E-2</c:v>
                </c:pt>
                <c:pt idx="122">
                  <c:v>-7.4847608353386219E-2</c:v>
                </c:pt>
                <c:pt idx="123">
                  <c:v>-7.7579290324735095E-2</c:v>
                </c:pt>
                <c:pt idx="124">
                  <c:v>-7.1675797782813189E-2</c:v>
                </c:pt>
                <c:pt idx="125">
                  <c:v>-7.3661151902599142E-2</c:v>
                </c:pt>
                <c:pt idx="126">
                  <c:v>-6.7948468308135945E-2</c:v>
                </c:pt>
                <c:pt idx="127">
                  <c:v>-6.8084024652053432E-2</c:v>
                </c:pt>
                <c:pt idx="128">
                  <c:v>-6.604169290682449E-2</c:v>
                </c:pt>
                <c:pt idx="129">
                  <c:v>-6.2628399050390415E-2</c:v>
                </c:pt>
                <c:pt idx="130">
                  <c:v>-5.7988011037820364E-2</c:v>
                </c:pt>
                <c:pt idx="131">
                  <c:v>-5.5953501144809459E-2</c:v>
                </c:pt>
                <c:pt idx="132">
                  <c:v>-5.6905366537965518E-2</c:v>
                </c:pt>
                <c:pt idx="133">
                  <c:v>-5.3412549046807811E-2</c:v>
                </c:pt>
                <c:pt idx="134">
                  <c:v>-5.7492522030291537E-2</c:v>
                </c:pt>
                <c:pt idx="135">
                  <c:v>-5.685096999068906E-2</c:v>
                </c:pt>
                <c:pt idx="136">
                  <c:v>-5.4548293915698598E-2</c:v>
                </c:pt>
                <c:pt idx="137">
                  <c:v>-5.549727039155028E-2</c:v>
                </c:pt>
                <c:pt idx="138">
                  <c:v>-5.5564629022958667E-2</c:v>
                </c:pt>
                <c:pt idx="139">
                  <c:v>-6.2943030358716956E-2</c:v>
                </c:pt>
                <c:pt idx="140">
                  <c:v>-6.468614270118489E-2</c:v>
                </c:pt>
                <c:pt idx="141">
                  <c:v>-7.0784194717247395E-2</c:v>
                </c:pt>
                <c:pt idx="142">
                  <c:v>-7.6893260806958019E-2</c:v>
                </c:pt>
                <c:pt idx="143">
                  <c:v>-7.1752489049159873E-2</c:v>
                </c:pt>
                <c:pt idx="144">
                  <c:v>-6.1028711221565279E-2</c:v>
                </c:pt>
                <c:pt idx="145">
                  <c:v>-5.9581862321060997E-2</c:v>
                </c:pt>
                <c:pt idx="146">
                  <c:v>-5.6698378299370078E-2</c:v>
                </c:pt>
                <c:pt idx="147">
                  <c:v>-5.740240979013711E-2</c:v>
                </c:pt>
                <c:pt idx="148">
                  <c:v>-5.4815255928079565E-2</c:v>
                </c:pt>
                <c:pt idx="149">
                  <c:v>-5.219673665840785E-2</c:v>
                </c:pt>
                <c:pt idx="150">
                  <c:v>-5.5907581504477388E-2</c:v>
                </c:pt>
                <c:pt idx="151">
                  <c:v>-5.79486092025292E-2</c:v>
                </c:pt>
                <c:pt idx="152">
                  <c:v>-4.4219311210932477E-2</c:v>
                </c:pt>
                <c:pt idx="153">
                  <c:v>-5.7616844345925289E-2</c:v>
                </c:pt>
                <c:pt idx="154">
                  <c:v>-5.7042364708598803E-2</c:v>
                </c:pt>
                <c:pt idx="155">
                  <c:v>-5.6606105437493559E-2</c:v>
                </c:pt>
                <c:pt idx="156">
                  <c:v>-6.1505806928231377E-2</c:v>
                </c:pt>
                <c:pt idx="157">
                  <c:v>-6.0300677948364134E-2</c:v>
                </c:pt>
                <c:pt idx="158">
                  <c:v>-6.00011880975031E-2</c:v>
                </c:pt>
                <c:pt idx="159">
                  <c:v>-5.6270247958936759E-2</c:v>
                </c:pt>
                <c:pt idx="160">
                  <c:v>-5.6501198464610436E-2</c:v>
                </c:pt>
                <c:pt idx="161">
                  <c:v>-5.9456610275071986E-2</c:v>
                </c:pt>
                <c:pt idx="162">
                  <c:v>-5.8144742795157023E-2</c:v>
                </c:pt>
                <c:pt idx="163">
                  <c:v>-5.6018437164484847E-2</c:v>
                </c:pt>
                <c:pt idx="164">
                  <c:v>-5.3757599683205703E-2</c:v>
                </c:pt>
                <c:pt idx="165">
                  <c:v>-5.5105991814895838E-2</c:v>
                </c:pt>
                <c:pt idx="166">
                  <c:v>-5.3398569622671865E-2</c:v>
                </c:pt>
                <c:pt idx="167">
                  <c:v>-5.5430536131808594E-2</c:v>
                </c:pt>
                <c:pt idx="168">
                  <c:v>-5.490939435863984E-2</c:v>
                </c:pt>
                <c:pt idx="169">
                  <c:v>-5.5788578700987967E-2</c:v>
                </c:pt>
                <c:pt idx="170">
                  <c:v>-5.8352342312695149E-2</c:v>
                </c:pt>
                <c:pt idx="171">
                  <c:v>-6.4653690742654701E-2</c:v>
                </c:pt>
                <c:pt idx="172">
                  <c:v>-6.4911628366717489E-2</c:v>
                </c:pt>
                <c:pt idx="173">
                  <c:v>-6.1354560867334373E-2</c:v>
                </c:pt>
                <c:pt idx="174">
                  <c:v>-5.4250460254661292E-2</c:v>
                </c:pt>
                <c:pt idx="175">
                  <c:v>-5.6059332628230707E-2</c:v>
                </c:pt>
                <c:pt idx="176">
                  <c:v>-5.6285526818002141E-2</c:v>
                </c:pt>
                <c:pt idx="177">
                  <c:v>-5.205318871506337E-2</c:v>
                </c:pt>
                <c:pt idx="178">
                  <c:v>-5.0890499702550773E-2</c:v>
                </c:pt>
                <c:pt idx="179">
                  <c:v>-4.9176546807536803E-2</c:v>
                </c:pt>
                <c:pt idx="180">
                  <c:v>-5.8564766978513094E-2</c:v>
                </c:pt>
                <c:pt idx="181">
                  <c:v>-6.0178582174998052E-2</c:v>
                </c:pt>
                <c:pt idx="182">
                  <c:v>-5.6295022597208977E-2</c:v>
                </c:pt>
                <c:pt idx="183">
                  <c:v>-4.4647566177751896E-2</c:v>
                </c:pt>
                <c:pt idx="184">
                  <c:v>-5.1957172943512209E-2</c:v>
                </c:pt>
                <c:pt idx="185">
                  <c:v>-5.1957172943512209E-2</c:v>
                </c:pt>
                <c:pt idx="186">
                  <c:v>-4.7204162240953695E-2</c:v>
                </c:pt>
                <c:pt idx="187">
                  <c:v>-3.8931164279877972E-2</c:v>
                </c:pt>
                <c:pt idx="188">
                  <c:v>-4.4239808794159452E-2</c:v>
                </c:pt>
                <c:pt idx="189">
                  <c:v>-3.9460838371094153E-2</c:v>
                </c:pt>
                <c:pt idx="190">
                  <c:v>-2.7624228793863614E-2</c:v>
                </c:pt>
                <c:pt idx="191">
                  <c:v>-2.1296846571489447E-2</c:v>
                </c:pt>
                <c:pt idx="192">
                  <c:v>-1.8894194514955998E-2</c:v>
                </c:pt>
                <c:pt idx="193">
                  <c:v>-1.9274120018734631E-2</c:v>
                </c:pt>
                <c:pt idx="194">
                  <c:v>-1.694093736335478E-2</c:v>
                </c:pt>
                <c:pt idx="195">
                  <c:v>-1.6321036745822526E-2</c:v>
                </c:pt>
                <c:pt idx="196">
                  <c:v>-1.9864448747939023E-2</c:v>
                </c:pt>
                <c:pt idx="197">
                  <c:v>-2.3180618936146646E-2</c:v>
                </c:pt>
                <c:pt idx="198">
                  <c:v>-3.3325268977927647E-2</c:v>
                </c:pt>
                <c:pt idx="199">
                  <c:v>-3.554344626757E-2</c:v>
                </c:pt>
                <c:pt idx="200">
                  <c:v>-3.5819883959872789E-2</c:v>
                </c:pt>
                <c:pt idx="201">
                  <c:v>-3.9066399194910173E-2</c:v>
                </c:pt>
                <c:pt idx="202">
                  <c:v>-4.1649272554380445E-2</c:v>
                </c:pt>
                <c:pt idx="203">
                  <c:v>-2.9856634056294684E-2</c:v>
                </c:pt>
                <c:pt idx="204">
                  <c:v>-2.7691825780360335E-2</c:v>
                </c:pt>
                <c:pt idx="205">
                  <c:v>-2.25092025212561E-2</c:v>
                </c:pt>
                <c:pt idx="206">
                  <c:v>-1.6629147362079433E-2</c:v>
                </c:pt>
                <c:pt idx="207">
                  <c:v>-1.7988473971800922E-2</c:v>
                </c:pt>
                <c:pt idx="208">
                  <c:v>-2.504165136414771E-2</c:v>
                </c:pt>
                <c:pt idx="209">
                  <c:v>-2.5886092838506625E-2</c:v>
                </c:pt>
                <c:pt idx="210">
                  <c:v>-2.5280216876899519E-2</c:v>
                </c:pt>
                <c:pt idx="211">
                  <c:v>-2.5280216876899519E-2</c:v>
                </c:pt>
                <c:pt idx="212">
                  <c:v>-2.5785218146132993E-2</c:v>
                </c:pt>
                <c:pt idx="213">
                  <c:v>-2.240844842283285E-2</c:v>
                </c:pt>
                <c:pt idx="214">
                  <c:v>-2.0704221140985801E-2</c:v>
                </c:pt>
                <c:pt idx="215">
                  <c:v>-2.1299658379854258E-2</c:v>
                </c:pt>
                <c:pt idx="216">
                  <c:v>-2.1732225763020252E-2</c:v>
                </c:pt>
                <c:pt idx="217">
                  <c:v>-2.3693881565623243E-2</c:v>
                </c:pt>
                <c:pt idx="218">
                  <c:v>-3.3466915233301364E-2</c:v>
                </c:pt>
                <c:pt idx="219">
                  <c:v>-3.7707403145902374E-2</c:v>
                </c:pt>
                <c:pt idx="220">
                  <c:v>-3.7079770749478325E-2</c:v>
                </c:pt>
                <c:pt idx="221">
                  <c:v>-3.5697494119889095E-2</c:v>
                </c:pt>
                <c:pt idx="222">
                  <c:v>-3.9012812159520016E-2</c:v>
                </c:pt>
                <c:pt idx="223">
                  <c:v>-3.6347105674525593E-2</c:v>
                </c:pt>
                <c:pt idx="224">
                  <c:v>-3.1094000859910653E-2</c:v>
                </c:pt>
                <c:pt idx="225">
                  <c:v>-2.7771367323322194E-2</c:v>
                </c:pt>
                <c:pt idx="226">
                  <c:v>-2.8393310827610208E-2</c:v>
                </c:pt>
                <c:pt idx="227">
                  <c:v>-2.2968830090199344E-2</c:v>
                </c:pt>
                <c:pt idx="228">
                  <c:v>-2.2182935124960279E-2</c:v>
                </c:pt>
                <c:pt idx="229">
                  <c:v>-2.221560307447501E-2</c:v>
                </c:pt>
                <c:pt idx="230">
                  <c:v>-1.9606873651295431E-2</c:v>
                </c:pt>
                <c:pt idx="231">
                  <c:v>-2.0844044932843198E-2</c:v>
                </c:pt>
                <c:pt idx="232">
                  <c:v>-2.3905433915923591E-2</c:v>
                </c:pt>
                <c:pt idx="233">
                  <c:v>-3.0450721915353141E-2</c:v>
                </c:pt>
                <c:pt idx="234">
                  <c:v>-2.5100404555890021E-2</c:v>
                </c:pt>
                <c:pt idx="235">
                  <c:v>-3.4425700646160018E-2</c:v>
                </c:pt>
                <c:pt idx="236">
                  <c:v>-3.3484816445990218E-2</c:v>
                </c:pt>
                <c:pt idx="237">
                  <c:v>-3.0609244762621057E-2</c:v>
                </c:pt>
                <c:pt idx="238">
                  <c:v>-2.3319130790616316E-2</c:v>
                </c:pt>
                <c:pt idx="239">
                  <c:v>-2.6369838629576869E-2</c:v>
                </c:pt>
                <c:pt idx="240">
                  <c:v>-2.2323297527990893E-2</c:v>
                </c:pt>
                <c:pt idx="241">
                  <c:v>-2.3683520845329764E-2</c:v>
                </c:pt>
                <c:pt idx="242">
                  <c:v>-2.1046675297947792E-2</c:v>
                </c:pt>
                <c:pt idx="243">
                  <c:v>-3.2625378364293356E-2</c:v>
                </c:pt>
                <c:pt idx="244">
                  <c:v>-4.1596997839140615E-2</c:v>
                </c:pt>
                <c:pt idx="245">
                  <c:v>-4.5608689833892546E-2</c:v>
                </c:pt>
                <c:pt idx="246">
                  <c:v>-5.9754446001788919E-2</c:v>
                </c:pt>
                <c:pt idx="247">
                  <c:v>-5.3538979256811059E-2</c:v>
                </c:pt>
                <c:pt idx="248">
                  <c:v>-4.1658297667313104E-2</c:v>
                </c:pt>
                <c:pt idx="249">
                  <c:v>-2.8422447900961489E-2</c:v>
                </c:pt>
                <c:pt idx="250">
                  <c:v>-3.1610343348411951E-2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B4B-4146-B1C4-638BFE54889C}"/>
            </c:ext>
          </c:extLst>
        </c:ser>
        <c:ser>
          <c:idx val="2"/>
          <c:order val="2"/>
          <c:tx>
            <c:strRef>
              <c:f>'Twitter Chart Data'!$D$1</c:f>
              <c:strCache>
                <c:ptCount val="1"/>
                <c:pt idx="0">
                  <c:v>S-Score &lt; -2 Return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'Twitter Chart Data'!$A$2:$A$252</c:f>
              <c:numCache>
                <c:formatCode>m/d/yyyy</c:formatCode>
                <c:ptCount val="251"/>
                <c:pt idx="0">
                  <c:v>43322</c:v>
                </c:pt>
                <c:pt idx="1">
                  <c:v>43325</c:v>
                </c:pt>
                <c:pt idx="2">
                  <c:v>43326</c:v>
                </c:pt>
                <c:pt idx="3">
                  <c:v>43327</c:v>
                </c:pt>
                <c:pt idx="4">
                  <c:v>43328</c:v>
                </c:pt>
                <c:pt idx="5">
                  <c:v>43329</c:v>
                </c:pt>
                <c:pt idx="6">
                  <c:v>43332</c:v>
                </c:pt>
                <c:pt idx="7">
                  <c:v>43333</c:v>
                </c:pt>
                <c:pt idx="8">
                  <c:v>43334</c:v>
                </c:pt>
                <c:pt idx="9">
                  <c:v>43335</c:v>
                </c:pt>
                <c:pt idx="10">
                  <c:v>43336</c:v>
                </c:pt>
                <c:pt idx="11">
                  <c:v>43339</c:v>
                </c:pt>
                <c:pt idx="12">
                  <c:v>43340</c:v>
                </c:pt>
                <c:pt idx="13">
                  <c:v>43341</c:v>
                </c:pt>
                <c:pt idx="14">
                  <c:v>43342</c:v>
                </c:pt>
                <c:pt idx="15">
                  <c:v>43343</c:v>
                </c:pt>
                <c:pt idx="16">
                  <c:v>43347</c:v>
                </c:pt>
                <c:pt idx="17">
                  <c:v>43348</c:v>
                </c:pt>
                <c:pt idx="18">
                  <c:v>43349</c:v>
                </c:pt>
                <c:pt idx="19">
                  <c:v>43350</c:v>
                </c:pt>
                <c:pt idx="20">
                  <c:v>43353</c:v>
                </c:pt>
                <c:pt idx="21">
                  <c:v>43354</c:v>
                </c:pt>
                <c:pt idx="22">
                  <c:v>43355</c:v>
                </c:pt>
                <c:pt idx="23">
                  <c:v>43356</c:v>
                </c:pt>
                <c:pt idx="24">
                  <c:v>43357</c:v>
                </c:pt>
                <c:pt idx="25">
                  <c:v>43360</c:v>
                </c:pt>
                <c:pt idx="26">
                  <c:v>43361</c:v>
                </c:pt>
                <c:pt idx="27">
                  <c:v>43362</c:v>
                </c:pt>
                <c:pt idx="28">
                  <c:v>43363</c:v>
                </c:pt>
                <c:pt idx="29">
                  <c:v>43364</c:v>
                </c:pt>
                <c:pt idx="30">
                  <c:v>43367</c:v>
                </c:pt>
                <c:pt idx="31">
                  <c:v>43368</c:v>
                </c:pt>
                <c:pt idx="32">
                  <c:v>43369</c:v>
                </c:pt>
                <c:pt idx="33">
                  <c:v>43370</c:v>
                </c:pt>
                <c:pt idx="34">
                  <c:v>43371</c:v>
                </c:pt>
                <c:pt idx="35">
                  <c:v>43374</c:v>
                </c:pt>
                <c:pt idx="36">
                  <c:v>43375</c:v>
                </c:pt>
                <c:pt idx="37">
                  <c:v>43376</c:v>
                </c:pt>
                <c:pt idx="38">
                  <c:v>43377</c:v>
                </c:pt>
                <c:pt idx="39">
                  <c:v>43378</c:v>
                </c:pt>
                <c:pt idx="40">
                  <c:v>43381</c:v>
                </c:pt>
                <c:pt idx="41">
                  <c:v>43382</c:v>
                </c:pt>
                <c:pt idx="42">
                  <c:v>43383</c:v>
                </c:pt>
                <c:pt idx="43">
                  <c:v>43384</c:v>
                </c:pt>
                <c:pt idx="44">
                  <c:v>43385</c:v>
                </c:pt>
                <c:pt idx="45">
                  <c:v>43388</c:v>
                </c:pt>
                <c:pt idx="46">
                  <c:v>43389</c:v>
                </c:pt>
                <c:pt idx="47">
                  <c:v>43390</c:v>
                </c:pt>
                <c:pt idx="48">
                  <c:v>43391</c:v>
                </c:pt>
                <c:pt idx="49">
                  <c:v>43392</c:v>
                </c:pt>
                <c:pt idx="50">
                  <c:v>43395</c:v>
                </c:pt>
                <c:pt idx="51">
                  <c:v>43396</c:v>
                </c:pt>
                <c:pt idx="52">
                  <c:v>43397</c:v>
                </c:pt>
                <c:pt idx="53">
                  <c:v>43398</c:v>
                </c:pt>
                <c:pt idx="54">
                  <c:v>43399</c:v>
                </c:pt>
                <c:pt idx="55">
                  <c:v>43402</c:v>
                </c:pt>
                <c:pt idx="56">
                  <c:v>43403</c:v>
                </c:pt>
                <c:pt idx="57">
                  <c:v>43404</c:v>
                </c:pt>
                <c:pt idx="58">
                  <c:v>43405</c:v>
                </c:pt>
                <c:pt idx="59">
                  <c:v>43406</c:v>
                </c:pt>
                <c:pt idx="60">
                  <c:v>43409</c:v>
                </c:pt>
                <c:pt idx="61">
                  <c:v>43410</c:v>
                </c:pt>
                <c:pt idx="62">
                  <c:v>43411</c:v>
                </c:pt>
                <c:pt idx="63">
                  <c:v>43412</c:v>
                </c:pt>
                <c:pt idx="64">
                  <c:v>43413</c:v>
                </c:pt>
                <c:pt idx="65">
                  <c:v>43416</c:v>
                </c:pt>
                <c:pt idx="66">
                  <c:v>43417</c:v>
                </c:pt>
                <c:pt idx="67">
                  <c:v>43418</c:v>
                </c:pt>
                <c:pt idx="68">
                  <c:v>43419</c:v>
                </c:pt>
                <c:pt idx="69">
                  <c:v>43420</c:v>
                </c:pt>
                <c:pt idx="70">
                  <c:v>43423</c:v>
                </c:pt>
                <c:pt idx="71">
                  <c:v>43424</c:v>
                </c:pt>
                <c:pt idx="72">
                  <c:v>43425</c:v>
                </c:pt>
                <c:pt idx="73">
                  <c:v>43427</c:v>
                </c:pt>
                <c:pt idx="74">
                  <c:v>43430</c:v>
                </c:pt>
                <c:pt idx="75">
                  <c:v>43431</c:v>
                </c:pt>
                <c:pt idx="76">
                  <c:v>43432</c:v>
                </c:pt>
                <c:pt idx="77">
                  <c:v>43433</c:v>
                </c:pt>
                <c:pt idx="78">
                  <c:v>43434</c:v>
                </c:pt>
                <c:pt idx="79">
                  <c:v>43437</c:v>
                </c:pt>
                <c:pt idx="80">
                  <c:v>43438</c:v>
                </c:pt>
                <c:pt idx="81">
                  <c:v>43440</c:v>
                </c:pt>
                <c:pt idx="82">
                  <c:v>43441</c:v>
                </c:pt>
                <c:pt idx="83">
                  <c:v>43444</c:v>
                </c:pt>
                <c:pt idx="84">
                  <c:v>43445</c:v>
                </c:pt>
                <c:pt idx="85">
                  <c:v>43446</c:v>
                </c:pt>
                <c:pt idx="86">
                  <c:v>43447</c:v>
                </c:pt>
                <c:pt idx="87">
                  <c:v>43448</c:v>
                </c:pt>
                <c:pt idx="88">
                  <c:v>43451</c:v>
                </c:pt>
                <c:pt idx="89">
                  <c:v>43452</c:v>
                </c:pt>
                <c:pt idx="90">
                  <c:v>43453</c:v>
                </c:pt>
                <c:pt idx="91">
                  <c:v>43454</c:v>
                </c:pt>
                <c:pt idx="92">
                  <c:v>43455</c:v>
                </c:pt>
                <c:pt idx="93">
                  <c:v>43458</c:v>
                </c:pt>
                <c:pt idx="94">
                  <c:v>43460</c:v>
                </c:pt>
                <c:pt idx="95">
                  <c:v>43461</c:v>
                </c:pt>
                <c:pt idx="96">
                  <c:v>43462</c:v>
                </c:pt>
                <c:pt idx="97">
                  <c:v>43465</c:v>
                </c:pt>
                <c:pt idx="98">
                  <c:v>43467</c:v>
                </c:pt>
                <c:pt idx="99">
                  <c:v>43468</c:v>
                </c:pt>
                <c:pt idx="100">
                  <c:v>43469</c:v>
                </c:pt>
                <c:pt idx="101">
                  <c:v>43472</c:v>
                </c:pt>
                <c:pt idx="102">
                  <c:v>43473</c:v>
                </c:pt>
                <c:pt idx="103">
                  <c:v>43474</c:v>
                </c:pt>
                <c:pt idx="104">
                  <c:v>43475</c:v>
                </c:pt>
                <c:pt idx="105">
                  <c:v>43476</c:v>
                </c:pt>
                <c:pt idx="106">
                  <c:v>43479</c:v>
                </c:pt>
                <c:pt idx="107">
                  <c:v>43480</c:v>
                </c:pt>
                <c:pt idx="108">
                  <c:v>43481</c:v>
                </c:pt>
                <c:pt idx="109">
                  <c:v>43482</c:v>
                </c:pt>
                <c:pt idx="110">
                  <c:v>43483</c:v>
                </c:pt>
                <c:pt idx="111">
                  <c:v>43487</c:v>
                </c:pt>
                <c:pt idx="112">
                  <c:v>43488</c:v>
                </c:pt>
                <c:pt idx="113">
                  <c:v>43489</c:v>
                </c:pt>
                <c:pt idx="114">
                  <c:v>43490</c:v>
                </c:pt>
                <c:pt idx="115">
                  <c:v>43493</c:v>
                </c:pt>
                <c:pt idx="116">
                  <c:v>43494</c:v>
                </c:pt>
                <c:pt idx="117">
                  <c:v>43495</c:v>
                </c:pt>
                <c:pt idx="118">
                  <c:v>43496</c:v>
                </c:pt>
                <c:pt idx="119">
                  <c:v>43497</c:v>
                </c:pt>
                <c:pt idx="120">
                  <c:v>43500</c:v>
                </c:pt>
                <c:pt idx="121">
                  <c:v>43501</c:v>
                </c:pt>
                <c:pt idx="122">
                  <c:v>43502</c:v>
                </c:pt>
                <c:pt idx="123">
                  <c:v>43503</c:v>
                </c:pt>
                <c:pt idx="124">
                  <c:v>43504</c:v>
                </c:pt>
                <c:pt idx="125">
                  <c:v>43507</c:v>
                </c:pt>
                <c:pt idx="126">
                  <c:v>43508</c:v>
                </c:pt>
                <c:pt idx="127">
                  <c:v>43509</c:v>
                </c:pt>
                <c:pt idx="128">
                  <c:v>43510</c:v>
                </c:pt>
                <c:pt idx="129">
                  <c:v>43511</c:v>
                </c:pt>
                <c:pt idx="130">
                  <c:v>43515</c:v>
                </c:pt>
                <c:pt idx="131">
                  <c:v>43516</c:v>
                </c:pt>
                <c:pt idx="132">
                  <c:v>43517</c:v>
                </c:pt>
                <c:pt idx="133">
                  <c:v>43518</c:v>
                </c:pt>
                <c:pt idx="134">
                  <c:v>43521</c:v>
                </c:pt>
                <c:pt idx="135">
                  <c:v>43522</c:v>
                </c:pt>
                <c:pt idx="136">
                  <c:v>43523</c:v>
                </c:pt>
                <c:pt idx="137">
                  <c:v>43524</c:v>
                </c:pt>
                <c:pt idx="138">
                  <c:v>43525</c:v>
                </c:pt>
                <c:pt idx="139">
                  <c:v>43528</c:v>
                </c:pt>
                <c:pt idx="140">
                  <c:v>43529</c:v>
                </c:pt>
                <c:pt idx="141">
                  <c:v>43530</c:v>
                </c:pt>
                <c:pt idx="142">
                  <c:v>43531</c:v>
                </c:pt>
                <c:pt idx="143">
                  <c:v>43532</c:v>
                </c:pt>
                <c:pt idx="144">
                  <c:v>43535</c:v>
                </c:pt>
                <c:pt idx="145">
                  <c:v>43536</c:v>
                </c:pt>
                <c:pt idx="146">
                  <c:v>43537</c:v>
                </c:pt>
                <c:pt idx="147">
                  <c:v>43538</c:v>
                </c:pt>
                <c:pt idx="148">
                  <c:v>43539</c:v>
                </c:pt>
                <c:pt idx="149">
                  <c:v>43542</c:v>
                </c:pt>
                <c:pt idx="150">
                  <c:v>43543</c:v>
                </c:pt>
                <c:pt idx="151">
                  <c:v>43544</c:v>
                </c:pt>
                <c:pt idx="152">
                  <c:v>43545</c:v>
                </c:pt>
                <c:pt idx="153">
                  <c:v>43546</c:v>
                </c:pt>
                <c:pt idx="154">
                  <c:v>43549</c:v>
                </c:pt>
                <c:pt idx="155">
                  <c:v>43550</c:v>
                </c:pt>
                <c:pt idx="156">
                  <c:v>43551</c:v>
                </c:pt>
                <c:pt idx="157">
                  <c:v>43552</c:v>
                </c:pt>
                <c:pt idx="158">
                  <c:v>43553</c:v>
                </c:pt>
                <c:pt idx="159">
                  <c:v>43556</c:v>
                </c:pt>
                <c:pt idx="160">
                  <c:v>43557</c:v>
                </c:pt>
                <c:pt idx="161">
                  <c:v>43558</c:v>
                </c:pt>
                <c:pt idx="162">
                  <c:v>43559</c:v>
                </c:pt>
                <c:pt idx="163">
                  <c:v>43560</c:v>
                </c:pt>
                <c:pt idx="164">
                  <c:v>43563</c:v>
                </c:pt>
                <c:pt idx="165">
                  <c:v>43564</c:v>
                </c:pt>
                <c:pt idx="166">
                  <c:v>43565</c:v>
                </c:pt>
                <c:pt idx="167">
                  <c:v>43566</c:v>
                </c:pt>
                <c:pt idx="168">
                  <c:v>43567</c:v>
                </c:pt>
                <c:pt idx="169">
                  <c:v>43570</c:v>
                </c:pt>
                <c:pt idx="170">
                  <c:v>43571</c:v>
                </c:pt>
                <c:pt idx="171">
                  <c:v>43572</c:v>
                </c:pt>
                <c:pt idx="172">
                  <c:v>43573</c:v>
                </c:pt>
                <c:pt idx="173">
                  <c:v>43577</c:v>
                </c:pt>
                <c:pt idx="174">
                  <c:v>43578</c:v>
                </c:pt>
                <c:pt idx="175">
                  <c:v>43579</c:v>
                </c:pt>
                <c:pt idx="176">
                  <c:v>43580</c:v>
                </c:pt>
                <c:pt idx="177">
                  <c:v>43581</c:v>
                </c:pt>
                <c:pt idx="178">
                  <c:v>43584</c:v>
                </c:pt>
                <c:pt idx="179">
                  <c:v>43585</c:v>
                </c:pt>
                <c:pt idx="180">
                  <c:v>43586</c:v>
                </c:pt>
                <c:pt idx="181">
                  <c:v>43587</c:v>
                </c:pt>
                <c:pt idx="182">
                  <c:v>43588</c:v>
                </c:pt>
                <c:pt idx="183">
                  <c:v>43591</c:v>
                </c:pt>
                <c:pt idx="184">
                  <c:v>43592</c:v>
                </c:pt>
                <c:pt idx="185">
                  <c:v>43593</c:v>
                </c:pt>
                <c:pt idx="186">
                  <c:v>43594</c:v>
                </c:pt>
                <c:pt idx="187">
                  <c:v>43595</c:v>
                </c:pt>
                <c:pt idx="188">
                  <c:v>43598</c:v>
                </c:pt>
                <c:pt idx="189">
                  <c:v>43599</c:v>
                </c:pt>
                <c:pt idx="190">
                  <c:v>43600</c:v>
                </c:pt>
                <c:pt idx="191">
                  <c:v>43601</c:v>
                </c:pt>
                <c:pt idx="192">
                  <c:v>43602</c:v>
                </c:pt>
                <c:pt idx="193">
                  <c:v>43605</c:v>
                </c:pt>
                <c:pt idx="194">
                  <c:v>43606</c:v>
                </c:pt>
                <c:pt idx="195">
                  <c:v>43607</c:v>
                </c:pt>
                <c:pt idx="196">
                  <c:v>43608</c:v>
                </c:pt>
                <c:pt idx="197">
                  <c:v>43609</c:v>
                </c:pt>
                <c:pt idx="198">
                  <c:v>43613</c:v>
                </c:pt>
                <c:pt idx="199">
                  <c:v>43614</c:v>
                </c:pt>
                <c:pt idx="200">
                  <c:v>43615</c:v>
                </c:pt>
                <c:pt idx="201">
                  <c:v>43616</c:v>
                </c:pt>
                <c:pt idx="202">
                  <c:v>43619</c:v>
                </c:pt>
                <c:pt idx="203">
                  <c:v>43620</c:v>
                </c:pt>
                <c:pt idx="204">
                  <c:v>43621</c:v>
                </c:pt>
                <c:pt idx="205">
                  <c:v>43622</c:v>
                </c:pt>
                <c:pt idx="206">
                  <c:v>43623</c:v>
                </c:pt>
                <c:pt idx="207">
                  <c:v>43626</c:v>
                </c:pt>
                <c:pt idx="208">
                  <c:v>43627</c:v>
                </c:pt>
                <c:pt idx="209">
                  <c:v>43628</c:v>
                </c:pt>
                <c:pt idx="210">
                  <c:v>43629</c:v>
                </c:pt>
                <c:pt idx="211">
                  <c:v>43630</c:v>
                </c:pt>
                <c:pt idx="212">
                  <c:v>43633</c:v>
                </c:pt>
                <c:pt idx="213">
                  <c:v>43634</c:v>
                </c:pt>
                <c:pt idx="214">
                  <c:v>43635</c:v>
                </c:pt>
                <c:pt idx="215">
                  <c:v>43636</c:v>
                </c:pt>
                <c:pt idx="216">
                  <c:v>43637</c:v>
                </c:pt>
                <c:pt idx="217">
                  <c:v>43640</c:v>
                </c:pt>
                <c:pt idx="218">
                  <c:v>43641</c:v>
                </c:pt>
                <c:pt idx="219">
                  <c:v>43642</c:v>
                </c:pt>
                <c:pt idx="220">
                  <c:v>43643</c:v>
                </c:pt>
                <c:pt idx="221">
                  <c:v>43644</c:v>
                </c:pt>
                <c:pt idx="222">
                  <c:v>43647</c:v>
                </c:pt>
                <c:pt idx="223">
                  <c:v>43648</c:v>
                </c:pt>
                <c:pt idx="224">
                  <c:v>43649</c:v>
                </c:pt>
                <c:pt idx="225">
                  <c:v>43651</c:v>
                </c:pt>
                <c:pt idx="226">
                  <c:v>43654</c:v>
                </c:pt>
                <c:pt idx="227">
                  <c:v>43655</c:v>
                </c:pt>
                <c:pt idx="228">
                  <c:v>43656</c:v>
                </c:pt>
                <c:pt idx="229">
                  <c:v>43657</c:v>
                </c:pt>
                <c:pt idx="230">
                  <c:v>43658</c:v>
                </c:pt>
                <c:pt idx="231">
                  <c:v>43661</c:v>
                </c:pt>
                <c:pt idx="232">
                  <c:v>43662</c:v>
                </c:pt>
                <c:pt idx="233">
                  <c:v>43663</c:v>
                </c:pt>
                <c:pt idx="234">
                  <c:v>43664</c:v>
                </c:pt>
                <c:pt idx="235">
                  <c:v>43665</c:v>
                </c:pt>
                <c:pt idx="236">
                  <c:v>43668</c:v>
                </c:pt>
                <c:pt idx="237">
                  <c:v>43669</c:v>
                </c:pt>
                <c:pt idx="238">
                  <c:v>43670</c:v>
                </c:pt>
                <c:pt idx="239">
                  <c:v>43671</c:v>
                </c:pt>
                <c:pt idx="240">
                  <c:v>43672</c:v>
                </c:pt>
                <c:pt idx="241">
                  <c:v>43675</c:v>
                </c:pt>
                <c:pt idx="242">
                  <c:v>43676</c:v>
                </c:pt>
                <c:pt idx="243">
                  <c:v>43677</c:v>
                </c:pt>
                <c:pt idx="244">
                  <c:v>43678</c:v>
                </c:pt>
                <c:pt idx="245">
                  <c:v>43679</c:v>
                </c:pt>
                <c:pt idx="246">
                  <c:v>43682</c:v>
                </c:pt>
                <c:pt idx="247">
                  <c:v>43683</c:v>
                </c:pt>
                <c:pt idx="248">
                  <c:v>43684</c:v>
                </c:pt>
                <c:pt idx="249">
                  <c:v>43685</c:v>
                </c:pt>
                <c:pt idx="250">
                  <c:v>43686</c:v>
                </c:pt>
              </c:numCache>
            </c:numRef>
          </c:cat>
          <c:val>
            <c:numRef>
              <c:f>'Twitter Chart Data'!$D$2:$D$252</c:f>
              <c:numCache>
                <c:formatCode>0.00%</c:formatCode>
                <c:ptCount val="251"/>
                <c:pt idx="0">
                  <c:v>5.9888677042541083E-4</c:v>
                </c:pt>
                <c:pt idx="1">
                  <c:v>-8.511431203062636E-3</c:v>
                </c:pt>
                <c:pt idx="2">
                  <c:v>-1.0361299084840736E-2</c:v>
                </c:pt>
                <c:pt idx="3">
                  <c:v>-1.3023325353414883E-2</c:v>
                </c:pt>
                <c:pt idx="4">
                  <c:v>-1.2222483504295001E-2</c:v>
                </c:pt>
                <c:pt idx="5">
                  <c:v>-7.2258844928724253E-3</c:v>
                </c:pt>
                <c:pt idx="6">
                  <c:v>-3.1949885094545438E-3</c:v>
                </c:pt>
                <c:pt idx="7">
                  <c:v>-1.5229322948357993E-3</c:v>
                </c:pt>
                <c:pt idx="8">
                  <c:v>-7.8763355897648601E-4</c:v>
                </c:pt>
                <c:pt idx="9">
                  <c:v>-5.2704790973728821E-3</c:v>
                </c:pt>
                <c:pt idx="10">
                  <c:v>-8.7738056411161836E-3</c:v>
                </c:pt>
                <c:pt idx="11">
                  <c:v>-6.2543572015733018E-3</c:v>
                </c:pt>
                <c:pt idx="12">
                  <c:v>-1.2194531588133328E-2</c:v>
                </c:pt>
                <c:pt idx="13">
                  <c:v>-9.5148704449726784E-3</c:v>
                </c:pt>
                <c:pt idx="14">
                  <c:v>-1.5933153679056455E-2</c:v>
                </c:pt>
                <c:pt idx="15">
                  <c:v>-7.739053839978749E-3</c:v>
                </c:pt>
                <c:pt idx="16">
                  <c:v>-6.5026823340949003E-3</c:v>
                </c:pt>
                <c:pt idx="17">
                  <c:v>-9.1396148674559585E-3</c:v>
                </c:pt>
                <c:pt idx="18">
                  <c:v>-1.5882293951302029E-2</c:v>
                </c:pt>
                <c:pt idx="19">
                  <c:v>-1.2897639844657749E-2</c:v>
                </c:pt>
                <c:pt idx="20">
                  <c:v>-1.5113312687539238E-2</c:v>
                </c:pt>
                <c:pt idx="21">
                  <c:v>-1.1401129080970684E-2</c:v>
                </c:pt>
                <c:pt idx="22">
                  <c:v>-1.2818845535607859E-2</c:v>
                </c:pt>
                <c:pt idx="23">
                  <c:v>-1.2035004930690096E-2</c:v>
                </c:pt>
                <c:pt idx="24">
                  <c:v>-1.03789297463176E-2</c:v>
                </c:pt>
                <c:pt idx="25">
                  <c:v>-2.1238715418949616E-2</c:v>
                </c:pt>
                <c:pt idx="26">
                  <c:v>-2.0208847334479252E-2</c:v>
                </c:pt>
                <c:pt idx="27">
                  <c:v>-2.0239553224096096E-2</c:v>
                </c:pt>
                <c:pt idx="28">
                  <c:v>-1.6500656683365755E-2</c:v>
                </c:pt>
                <c:pt idx="29">
                  <c:v>-2.0674697426608213E-2</c:v>
                </c:pt>
                <c:pt idx="30">
                  <c:v>-2.7349457804549893E-2</c:v>
                </c:pt>
                <c:pt idx="31">
                  <c:v>-3.09645428954195E-2</c:v>
                </c:pt>
                <c:pt idx="32">
                  <c:v>-3.9851457846041161E-2</c:v>
                </c:pt>
                <c:pt idx="33">
                  <c:v>-3.9853001422301193E-2</c:v>
                </c:pt>
                <c:pt idx="34">
                  <c:v>-3.54345305590964E-2</c:v>
                </c:pt>
                <c:pt idx="35">
                  <c:v>-4.7149709753990798E-2</c:v>
                </c:pt>
                <c:pt idx="36">
                  <c:v>-5.4037215226680368E-2</c:v>
                </c:pt>
                <c:pt idx="37">
                  <c:v>-5.0952732434029424E-2</c:v>
                </c:pt>
                <c:pt idx="38">
                  <c:v>-5.788652728645316E-2</c:v>
                </c:pt>
                <c:pt idx="39">
                  <c:v>-6.6774385897648059E-2</c:v>
                </c:pt>
                <c:pt idx="40">
                  <c:v>-6.4005426144895683E-2</c:v>
                </c:pt>
                <c:pt idx="41">
                  <c:v>-6.8218851526133384E-2</c:v>
                </c:pt>
                <c:pt idx="42">
                  <c:v>-9.3188591364955609E-2</c:v>
                </c:pt>
                <c:pt idx="43">
                  <c:v>-0.10225561575062159</c:v>
                </c:pt>
                <c:pt idx="44">
                  <c:v>-0.11417994419754496</c:v>
                </c:pt>
                <c:pt idx="45">
                  <c:v>-0.1120564534358589</c:v>
                </c:pt>
                <c:pt idx="46">
                  <c:v>-9.8185909122496362E-2</c:v>
                </c:pt>
                <c:pt idx="47">
                  <c:v>-0.1014325548411682</c:v>
                </c:pt>
                <c:pt idx="48">
                  <c:v>-0.11200931506987677</c:v>
                </c:pt>
                <c:pt idx="49">
                  <c:v>-0.11972080249735095</c:v>
                </c:pt>
                <c:pt idx="50">
                  <c:v>-0.12615147294928564</c:v>
                </c:pt>
                <c:pt idx="51">
                  <c:v>-0.12423919562035213</c:v>
                </c:pt>
                <c:pt idx="52">
                  <c:v>-0.16161437495155029</c:v>
                </c:pt>
                <c:pt idx="53">
                  <c:v>-0.15071797863733805</c:v>
                </c:pt>
                <c:pt idx="54">
                  <c:v>-0.1471346030909132</c:v>
                </c:pt>
                <c:pt idx="55">
                  <c:v>-0.16402243245914006</c:v>
                </c:pt>
                <c:pt idx="56">
                  <c:v>-0.1443839914016225</c:v>
                </c:pt>
                <c:pt idx="57">
                  <c:v>-0.15276264060243927</c:v>
                </c:pt>
                <c:pt idx="58">
                  <c:v>-0.13599573183060332</c:v>
                </c:pt>
                <c:pt idx="59">
                  <c:v>-0.14068928147298498</c:v>
                </c:pt>
                <c:pt idx="60">
                  <c:v>-0.14692427769651017</c:v>
                </c:pt>
                <c:pt idx="61">
                  <c:v>-0.14776604801245485</c:v>
                </c:pt>
                <c:pt idx="62">
                  <c:v>-0.14200644533732509</c:v>
                </c:pt>
                <c:pt idx="63">
                  <c:v>-0.14469792516139324</c:v>
                </c:pt>
                <c:pt idx="64">
                  <c:v>-0.14935242517563718</c:v>
                </c:pt>
                <c:pt idx="65">
                  <c:v>-0.16489565223919289</c:v>
                </c:pt>
                <c:pt idx="66">
                  <c:v>-0.16736378523950091</c:v>
                </c:pt>
                <c:pt idx="67">
                  <c:v>-0.17766986812086505</c:v>
                </c:pt>
                <c:pt idx="68">
                  <c:v>-0.17061977620140933</c:v>
                </c:pt>
                <c:pt idx="69">
                  <c:v>-0.16086147360149949</c:v>
                </c:pt>
                <c:pt idx="70">
                  <c:v>-0.17400405465263391</c:v>
                </c:pt>
                <c:pt idx="71">
                  <c:v>-0.16920807599510324</c:v>
                </c:pt>
                <c:pt idx="72">
                  <c:v>-0.160444399867678</c:v>
                </c:pt>
                <c:pt idx="73">
                  <c:v>-0.15789464080792437</c:v>
                </c:pt>
                <c:pt idx="74">
                  <c:v>-0.15575227950501269</c:v>
                </c:pt>
                <c:pt idx="75">
                  <c:v>-0.16099068903112823</c:v>
                </c:pt>
                <c:pt idx="76">
                  <c:v>-0.14726953005486831</c:v>
                </c:pt>
                <c:pt idx="77">
                  <c:v>-0.14501478437479387</c:v>
                </c:pt>
                <c:pt idx="78">
                  <c:v>-0.13912318385205891</c:v>
                </c:pt>
                <c:pt idx="79">
                  <c:v>-0.14578763889988466</c:v>
                </c:pt>
                <c:pt idx="80">
                  <c:v>-0.17584815925356367</c:v>
                </c:pt>
                <c:pt idx="81">
                  <c:v>-0.16507419929183431</c:v>
                </c:pt>
                <c:pt idx="82">
                  <c:v>-0.1826831584957358</c:v>
                </c:pt>
                <c:pt idx="83">
                  <c:v>-0.18799707371288488</c:v>
                </c:pt>
                <c:pt idx="84">
                  <c:v>-0.2021417555708761</c:v>
                </c:pt>
                <c:pt idx="85">
                  <c:v>-0.20006662766070105</c:v>
                </c:pt>
                <c:pt idx="86">
                  <c:v>-0.21324228911378384</c:v>
                </c:pt>
                <c:pt idx="87">
                  <c:v>-0.21988104595019264</c:v>
                </c:pt>
                <c:pt idx="88">
                  <c:v>-0.23315184167899217</c:v>
                </c:pt>
                <c:pt idx="89">
                  <c:v>-0.23809673722503011</c:v>
                </c:pt>
                <c:pt idx="90">
                  <c:v>-0.2554359180351875</c:v>
                </c:pt>
                <c:pt idx="91">
                  <c:v>-0.26559091588507144</c:v>
                </c:pt>
                <c:pt idx="92">
                  <c:v>-0.28083097166555904</c:v>
                </c:pt>
                <c:pt idx="93">
                  <c:v>-0.28482929250549494</c:v>
                </c:pt>
                <c:pt idx="94">
                  <c:v>-0.25790706748863768</c:v>
                </c:pt>
                <c:pt idx="95">
                  <c:v>-0.24673438475595233</c:v>
                </c:pt>
                <c:pt idx="96">
                  <c:v>-0.24827250450594163</c:v>
                </c:pt>
                <c:pt idx="97">
                  <c:v>-0.24870711788535504</c:v>
                </c:pt>
                <c:pt idx="98">
                  <c:v>-0.23264769192684409</c:v>
                </c:pt>
                <c:pt idx="99">
                  <c:v>-0.24133103654579857</c:v>
                </c:pt>
                <c:pt idx="100">
                  <c:v>-0.22197593754826117</c:v>
                </c:pt>
                <c:pt idx="101">
                  <c:v>-0.21466061858968988</c:v>
                </c:pt>
                <c:pt idx="102">
                  <c:v>-0.21231191988497844</c:v>
                </c:pt>
                <c:pt idx="103">
                  <c:v>-0.2058706700175772</c:v>
                </c:pt>
                <c:pt idx="104">
                  <c:v>-0.19905280188836205</c:v>
                </c:pt>
                <c:pt idx="105">
                  <c:v>-0.19486725934429772</c:v>
                </c:pt>
                <c:pt idx="106">
                  <c:v>-0.19527470248196777</c:v>
                </c:pt>
                <c:pt idx="107">
                  <c:v>-0.1902312689999256</c:v>
                </c:pt>
                <c:pt idx="108">
                  <c:v>-0.18399390781174274</c:v>
                </c:pt>
                <c:pt idx="109">
                  <c:v>-0.17409755282689998</c:v>
                </c:pt>
                <c:pt idx="110">
                  <c:v>-0.16462810463683097</c:v>
                </c:pt>
                <c:pt idx="111">
                  <c:v>-0.17022884520942938</c:v>
                </c:pt>
                <c:pt idx="112">
                  <c:v>-0.17558801285703962</c:v>
                </c:pt>
                <c:pt idx="113">
                  <c:v>-0.16923764413207865</c:v>
                </c:pt>
                <c:pt idx="114">
                  <c:v>-0.16556814757231253</c:v>
                </c:pt>
                <c:pt idx="115">
                  <c:v>-0.1637954582918133</c:v>
                </c:pt>
                <c:pt idx="116">
                  <c:v>-0.16105805943617613</c:v>
                </c:pt>
                <c:pt idx="117">
                  <c:v>-0.15725462757324082</c:v>
                </c:pt>
                <c:pt idx="118">
                  <c:v>-0.15272453097468486</c:v>
                </c:pt>
                <c:pt idx="119">
                  <c:v>-0.15080390426309376</c:v>
                </c:pt>
                <c:pt idx="120">
                  <c:v>-0.14237170672351984</c:v>
                </c:pt>
                <c:pt idx="121">
                  <c:v>-0.13817511957916428</c:v>
                </c:pt>
                <c:pt idx="122">
                  <c:v>-0.1388012560571803</c:v>
                </c:pt>
                <c:pt idx="123">
                  <c:v>-0.14408199569871138</c:v>
                </c:pt>
                <c:pt idx="124">
                  <c:v>-0.1386936658974145</c:v>
                </c:pt>
                <c:pt idx="125">
                  <c:v>-0.13455207432137795</c:v>
                </c:pt>
                <c:pt idx="126">
                  <c:v>-0.12977113336805202</c:v>
                </c:pt>
                <c:pt idx="127">
                  <c:v>-0.12315724898228875</c:v>
                </c:pt>
                <c:pt idx="128">
                  <c:v>-0.11608075073344759</c:v>
                </c:pt>
                <c:pt idx="129">
                  <c:v>-0.11105149022490368</c:v>
                </c:pt>
                <c:pt idx="130">
                  <c:v>-0.10286758828608167</c:v>
                </c:pt>
                <c:pt idx="131">
                  <c:v>-9.7856867796077385E-2</c:v>
                </c:pt>
                <c:pt idx="132">
                  <c:v>-9.950949745284543E-2</c:v>
                </c:pt>
                <c:pt idx="133">
                  <c:v>-9.3725853329962527E-2</c:v>
                </c:pt>
                <c:pt idx="134">
                  <c:v>-9.4121220638883285E-2</c:v>
                </c:pt>
                <c:pt idx="135">
                  <c:v>-9.9959400847477564E-2</c:v>
                </c:pt>
                <c:pt idx="136">
                  <c:v>-0.10054606062955163</c:v>
                </c:pt>
                <c:pt idx="137">
                  <c:v>-0.10589745299040021</c:v>
                </c:pt>
                <c:pt idx="138">
                  <c:v>-0.1066880683222331</c:v>
                </c:pt>
                <c:pt idx="139">
                  <c:v>-0.10750476945424736</c:v>
                </c:pt>
                <c:pt idx="140">
                  <c:v>-0.11609572934264323</c:v>
                </c:pt>
                <c:pt idx="141">
                  <c:v>-0.13371141163009215</c:v>
                </c:pt>
                <c:pt idx="142">
                  <c:v>-0.14269049334187645</c:v>
                </c:pt>
                <c:pt idx="143">
                  <c:v>-0.14290051799428116</c:v>
                </c:pt>
                <c:pt idx="144">
                  <c:v>-0.12980267506288323</c:v>
                </c:pt>
                <c:pt idx="145">
                  <c:v>-0.12980909754163605</c:v>
                </c:pt>
                <c:pt idx="146">
                  <c:v>-0.12931260699340252</c:v>
                </c:pt>
                <c:pt idx="147">
                  <c:v>-0.13232309063374648</c:v>
                </c:pt>
                <c:pt idx="148">
                  <c:v>-0.1352416733344981</c:v>
                </c:pt>
                <c:pt idx="149">
                  <c:v>-0.12921481092173404</c:v>
                </c:pt>
                <c:pt idx="150">
                  <c:v>-0.14068313900811036</c:v>
                </c:pt>
                <c:pt idx="151">
                  <c:v>-0.14289882327712622</c:v>
                </c:pt>
                <c:pt idx="152">
                  <c:v>-0.13548160832872669</c:v>
                </c:pt>
                <c:pt idx="153">
                  <c:v>-0.16057293995746291</c:v>
                </c:pt>
                <c:pt idx="154">
                  <c:v>-0.15410179382162681</c:v>
                </c:pt>
                <c:pt idx="155">
                  <c:v>-0.15050784311594778</c:v>
                </c:pt>
                <c:pt idx="156">
                  <c:v>-0.15295057604048534</c:v>
                </c:pt>
                <c:pt idx="157">
                  <c:v>-0.14869452944648187</c:v>
                </c:pt>
                <c:pt idx="158">
                  <c:v>-0.15152861946005292</c:v>
                </c:pt>
                <c:pt idx="159">
                  <c:v>-0.14557168448222568</c:v>
                </c:pt>
                <c:pt idx="160">
                  <c:v>-0.14816200411108038</c:v>
                </c:pt>
                <c:pt idx="161">
                  <c:v>-0.14886345981827342</c:v>
                </c:pt>
                <c:pt idx="162">
                  <c:v>-0.14267572886312396</c:v>
                </c:pt>
                <c:pt idx="163">
                  <c:v>-0.13601282378076829</c:v>
                </c:pt>
                <c:pt idx="164">
                  <c:v>-0.13527961916855658</c:v>
                </c:pt>
                <c:pt idx="165">
                  <c:v>-0.14462165078567157</c:v>
                </c:pt>
                <c:pt idx="166">
                  <c:v>-0.13844269328669545</c:v>
                </c:pt>
                <c:pt idx="167">
                  <c:v>-0.13985527686057952</c:v>
                </c:pt>
                <c:pt idx="168">
                  <c:v>-0.14434708356588155</c:v>
                </c:pt>
                <c:pt idx="169">
                  <c:v>-0.15285979388798354</c:v>
                </c:pt>
                <c:pt idx="170">
                  <c:v>-0.15277385129722743</c:v>
                </c:pt>
                <c:pt idx="171">
                  <c:v>-0.16051364853754013</c:v>
                </c:pt>
                <c:pt idx="172">
                  <c:v>-0.16151662956258572</c:v>
                </c:pt>
                <c:pt idx="173">
                  <c:v>-0.16625566783198864</c:v>
                </c:pt>
                <c:pt idx="174">
                  <c:v>-0.15624495107174452</c:v>
                </c:pt>
                <c:pt idx="175">
                  <c:v>-0.15810904706968421</c:v>
                </c:pt>
                <c:pt idx="176">
                  <c:v>-0.16584003133016623</c:v>
                </c:pt>
                <c:pt idx="177">
                  <c:v>-0.16002731068716625</c:v>
                </c:pt>
                <c:pt idx="178">
                  <c:v>-0.15751612951882221</c:v>
                </c:pt>
                <c:pt idx="179">
                  <c:v>-0.16540542427541682</c:v>
                </c:pt>
                <c:pt idx="180">
                  <c:v>-0.17694253097189883</c:v>
                </c:pt>
                <c:pt idx="181">
                  <c:v>-0.1754770860542153</c:v>
                </c:pt>
                <c:pt idx="182">
                  <c:v>-0.16382557042449686</c:v>
                </c:pt>
                <c:pt idx="183">
                  <c:v>-0.15319681281859621</c:v>
                </c:pt>
                <c:pt idx="184">
                  <c:v>-0.16432722688845491</c:v>
                </c:pt>
                <c:pt idx="185">
                  <c:v>-0.16412716541064265</c:v>
                </c:pt>
                <c:pt idx="186">
                  <c:v>-0.16752930354759077</c:v>
                </c:pt>
                <c:pt idx="187">
                  <c:v>-0.16174605929524444</c:v>
                </c:pt>
                <c:pt idx="188">
                  <c:v>-0.1759761207545657</c:v>
                </c:pt>
                <c:pt idx="189">
                  <c:v>-0.16871578260138909</c:v>
                </c:pt>
                <c:pt idx="190">
                  <c:v>-0.1632549847999667</c:v>
                </c:pt>
                <c:pt idx="191">
                  <c:v>-0.16241854268803235</c:v>
                </c:pt>
                <c:pt idx="192">
                  <c:v>-0.16775105877492802</c:v>
                </c:pt>
                <c:pt idx="193">
                  <c:v>-0.16814066457265853</c:v>
                </c:pt>
                <c:pt idx="194">
                  <c:v>-0.1590954628400888</c:v>
                </c:pt>
                <c:pt idx="195">
                  <c:v>-0.16779600013394613</c:v>
                </c:pt>
                <c:pt idx="196">
                  <c:v>-0.17456817413468273</c:v>
                </c:pt>
                <c:pt idx="197">
                  <c:v>-0.1763558641599049</c:v>
                </c:pt>
                <c:pt idx="198">
                  <c:v>-0.18652003010952967</c:v>
                </c:pt>
                <c:pt idx="199">
                  <c:v>-0.1841635795280524</c:v>
                </c:pt>
                <c:pt idx="200">
                  <c:v>-0.18586622739532854</c:v>
                </c:pt>
                <c:pt idx="201">
                  <c:v>-0.18631778352480954</c:v>
                </c:pt>
                <c:pt idx="202">
                  <c:v>-0.18547755848609881</c:v>
                </c:pt>
                <c:pt idx="203">
                  <c:v>-0.17328477210907689</c:v>
                </c:pt>
                <c:pt idx="204">
                  <c:v>-0.1786192795324133</c:v>
                </c:pt>
                <c:pt idx="205">
                  <c:v>-0.18470266319627571</c:v>
                </c:pt>
                <c:pt idx="206">
                  <c:v>-0.18240678649783915</c:v>
                </c:pt>
                <c:pt idx="207">
                  <c:v>-0.17955426679755038</c:v>
                </c:pt>
                <c:pt idx="208">
                  <c:v>-0.1829107091832699</c:v>
                </c:pt>
                <c:pt idx="209">
                  <c:v>-0.18216515029107161</c:v>
                </c:pt>
                <c:pt idx="210">
                  <c:v>-0.17733505827730101</c:v>
                </c:pt>
                <c:pt idx="211">
                  <c:v>-0.18416173959995463</c:v>
                </c:pt>
                <c:pt idx="212">
                  <c:v>-0.18351869280125921</c:v>
                </c:pt>
                <c:pt idx="213">
                  <c:v>-0.17782207334502043</c:v>
                </c:pt>
                <c:pt idx="214">
                  <c:v>-0.17188220647525343</c:v>
                </c:pt>
                <c:pt idx="215">
                  <c:v>-0.17358863904682109</c:v>
                </c:pt>
                <c:pt idx="216">
                  <c:v>-0.17649826459931217</c:v>
                </c:pt>
                <c:pt idx="217">
                  <c:v>-0.1835073060617044</c:v>
                </c:pt>
                <c:pt idx="218">
                  <c:v>-0.18547536360195649</c:v>
                </c:pt>
                <c:pt idx="219">
                  <c:v>-0.18933554629178095</c:v>
                </c:pt>
                <c:pt idx="220">
                  <c:v>-0.17794488466231784</c:v>
                </c:pt>
                <c:pt idx="221">
                  <c:v>-0.17197976866161424</c:v>
                </c:pt>
                <c:pt idx="222">
                  <c:v>-0.17457242461140832</c:v>
                </c:pt>
                <c:pt idx="223">
                  <c:v>-0.17801751843975511</c:v>
                </c:pt>
                <c:pt idx="224">
                  <c:v>-0.17516186203117767</c:v>
                </c:pt>
                <c:pt idx="225">
                  <c:v>-0.16938456861420415</c:v>
                </c:pt>
                <c:pt idx="226">
                  <c:v>-0.17109525136837045</c:v>
                </c:pt>
                <c:pt idx="227">
                  <c:v>-0.16614563649541803</c:v>
                </c:pt>
                <c:pt idx="228">
                  <c:v>-0.16935828119066698</c:v>
                </c:pt>
                <c:pt idx="229">
                  <c:v>-0.17126007259365261</c:v>
                </c:pt>
                <c:pt idx="230">
                  <c:v>-0.16689945091972103</c:v>
                </c:pt>
                <c:pt idx="231">
                  <c:v>-0.17233637165015847</c:v>
                </c:pt>
                <c:pt idx="232">
                  <c:v>-0.17125553705240049</c:v>
                </c:pt>
                <c:pt idx="233">
                  <c:v>-0.17716861979606935</c:v>
                </c:pt>
                <c:pt idx="234">
                  <c:v>-0.18009711326621758</c:v>
                </c:pt>
                <c:pt idx="235">
                  <c:v>-0.18572222978334962</c:v>
                </c:pt>
                <c:pt idx="236">
                  <c:v>-0.18975086911431926</c:v>
                </c:pt>
                <c:pt idx="237">
                  <c:v>-0.18634091246471951</c:v>
                </c:pt>
                <c:pt idx="238">
                  <c:v>-0.17625095924632117</c:v>
                </c:pt>
                <c:pt idx="239">
                  <c:v>-0.18676530449221129</c:v>
                </c:pt>
                <c:pt idx="240">
                  <c:v>-0.18019240187109409</c:v>
                </c:pt>
                <c:pt idx="241">
                  <c:v>-0.18541771514964556</c:v>
                </c:pt>
                <c:pt idx="242">
                  <c:v>-0.17557847471089072</c:v>
                </c:pt>
                <c:pt idx="243">
                  <c:v>-0.18670391376348983</c:v>
                </c:pt>
                <c:pt idx="244">
                  <c:v>-0.20237574272537517</c:v>
                </c:pt>
                <c:pt idx="245">
                  <c:v>-0.20750171767309089</c:v>
                </c:pt>
                <c:pt idx="246">
                  <c:v>-0.22011895819712346</c:v>
                </c:pt>
                <c:pt idx="247">
                  <c:v>-0.22805670806943934</c:v>
                </c:pt>
                <c:pt idx="248">
                  <c:v>-0.22166739232286392</c:v>
                </c:pt>
                <c:pt idx="249">
                  <c:v>-0.20940743181851573</c:v>
                </c:pt>
                <c:pt idx="250">
                  <c:v>-0.21687827001263316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B4B-4146-B1C4-638BFE54889C}"/>
            </c:ext>
          </c:extLst>
        </c:ser>
        <c:ser>
          <c:idx val="3"/>
          <c:order val="3"/>
          <c:tx>
            <c:strRef>
              <c:f>'Twitter Chart Data'!$E$1</c:f>
              <c:strCache>
                <c:ptCount val="1"/>
                <c:pt idx="0">
                  <c:v>Long/Short Return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'Twitter Chart Data'!$A$2:$A$252</c:f>
              <c:numCache>
                <c:formatCode>m/d/yyyy</c:formatCode>
                <c:ptCount val="251"/>
                <c:pt idx="0">
                  <c:v>43322</c:v>
                </c:pt>
                <c:pt idx="1">
                  <c:v>43325</c:v>
                </c:pt>
                <c:pt idx="2">
                  <c:v>43326</c:v>
                </c:pt>
                <c:pt idx="3">
                  <c:v>43327</c:v>
                </c:pt>
                <c:pt idx="4">
                  <c:v>43328</c:v>
                </c:pt>
                <c:pt idx="5">
                  <c:v>43329</c:v>
                </c:pt>
                <c:pt idx="6">
                  <c:v>43332</c:v>
                </c:pt>
                <c:pt idx="7">
                  <c:v>43333</c:v>
                </c:pt>
                <c:pt idx="8">
                  <c:v>43334</c:v>
                </c:pt>
                <c:pt idx="9">
                  <c:v>43335</c:v>
                </c:pt>
                <c:pt idx="10">
                  <c:v>43336</c:v>
                </c:pt>
                <c:pt idx="11">
                  <c:v>43339</c:v>
                </c:pt>
                <c:pt idx="12">
                  <c:v>43340</c:v>
                </c:pt>
                <c:pt idx="13">
                  <c:v>43341</c:v>
                </c:pt>
                <c:pt idx="14">
                  <c:v>43342</c:v>
                </c:pt>
                <c:pt idx="15">
                  <c:v>43343</c:v>
                </c:pt>
                <c:pt idx="16">
                  <c:v>43347</c:v>
                </c:pt>
                <c:pt idx="17">
                  <c:v>43348</c:v>
                </c:pt>
                <c:pt idx="18">
                  <c:v>43349</c:v>
                </c:pt>
                <c:pt idx="19">
                  <c:v>43350</c:v>
                </c:pt>
                <c:pt idx="20">
                  <c:v>43353</c:v>
                </c:pt>
                <c:pt idx="21">
                  <c:v>43354</c:v>
                </c:pt>
                <c:pt idx="22">
                  <c:v>43355</c:v>
                </c:pt>
                <c:pt idx="23">
                  <c:v>43356</c:v>
                </c:pt>
                <c:pt idx="24">
                  <c:v>43357</c:v>
                </c:pt>
                <c:pt idx="25">
                  <c:v>43360</c:v>
                </c:pt>
                <c:pt idx="26">
                  <c:v>43361</c:v>
                </c:pt>
                <c:pt idx="27">
                  <c:v>43362</c:v>
                </c:pt>
                <c:pt idx="28">
                  <c:v>43363</c:v>
                </c:pt>
                <c:pt idx="29">
                  <c:v>43364</c:v>
                </c:pt>
                <c:pt idx="30">
                  <c:v>43367</c:v>
                </c:pt>
                <c:pt idx="31">
                  <c:v>43368</c:v>
                </c:pt>
                <c:pt idx="32">
                  <c:v>43369</c:v>
                </c:pt>
                <c:pt idx="33">
                  <c:v>43370</c:v>
                </c:pt>
                <c:pt idx="34">
                  <c:v>43371</c:v>
                </c:pt>
                <c:pt idx="35">
                  <c:v>43374</c:v>
                </c:pt>
                <c:pt idx="36">
                  <c:v>43375</c:v>
                </c:pt>
                <c:pt idx="37">
                  <c:v>43376</c:v>
                </c:pt>
                <c:pt idx="38">
                  <c:v>43377</c:v>
                </c:pt>
                <c:pt idx="39">
                  <c:v>43378</c:v>
                </c:pt>
                <c:pt idx="40">
                  <c:v>43381</c:v>
                </c:pt>
                <c:pt idx="41">
                  <c:v>43382</c:v>
                </c:pt>
                <c:pt idx="42">
                  <c:v>43383</c:v>
                </c:pt>
                <c:pt idx="43">
                  <c:v>43384</c:v>
                </c:pt>
                <c:pt idx="44">
                  <c:v>43385</c:v>
                </c:pt>
                <c:pt idx="45">
                  <c:v>43388</c:v>
                </c:pt>
                <c:pt idx="46">
                  <c:v>43389</c:v>
                </c:pt>
                <c:pt idx="47">
                  <c:v>43390</c:v>
                </c:pt>
                <c:pt idx="48">
                  <c:v>43391</c:v>
                </c:pt>
                <c:pt idx="49">
                  <c:v>43392</c:v>
                </c:pt>
                <c:pt idx="50">
                  <c:v>43395</c:v>
                </c:pt>
                <c:pt idx="51">
                  <c:v>43396</c:v>
                </c:pt>
                <c:pt idx="52">
                  <c:v>43397</c:v>
                </c:pt>
                <c:pt idx="53">
                  <c:v>43398</c:v>
                </c:pt>
                <c:pt idx="54">
                  <c:v>43399</c:v>
                </c:pt>
                <c:pt idx="55">
                  <c:v>43402</c:v>
                </c:pt>
                <c:pt idx="56">
                  <c:v>43403</c:v>
                </c:pt>
                <c:pt idx="57">
                  <c:v>43404</c:v>
                </c:pt>
                <c:pt idx="58">
                  <c:v>43405</c:v>
                </c:pt>
                <c:pt idx="59">
                  <c:v>43406</c:v>
                </c:pt>
                <c:pt idx="60">
                  <c:v>43409</c:v>
                </c:pt>
                <c:pt idx="61">
                  <c:v>43410</c:v>
                </c:pt>
                <c:pt idx="62">
                  <c:v>43411</c:v>
                </c:pt>
                <c:pt idx="63">
                  <c:v>43412</c:v>
                </c:pt>
                <c:pt idx="64">
                  <c:v>43413</c:v>
                </c:pt>
                <c:pt idx="65">
                  <c:v>43416</c:v>
                </c:pt>
                <c:pt idx="66">
                  <c:v>43417</c:v>
                </c:pt>
                <c:pt idx="67">
                  <c:v>43418</c:v>
                </c:pt>
                <c:pt idx="68">
                  <c:v>43419</c:v>
                </c:pt>
                <c:pt idx="69">
                  <c:v>43420</c:v>
                </c:pt>
                <c:pt idx="70">
                  <c:v>43423</c:v>
                </c:pt>
                <c:pt idx="71">
                  <c:v>43424</c:v>
                </c:pt>
                <c:pt idx="72">
                  <c:v>43425</c:v>
                </c:pt>
                <c:pt idx="73">
                  <c:v>43427</c:v>
                </c:pt>
                <c:pt idx="74">
                  <c:v>43430</c:v>
                </c:pt>
                <c:pt idx="75">
                  <c:v>43431</c:v>
                </c:pt>
                <c:pt idx="76">
                  <c:v>43432</c:v>
                </c:pt>
                <c:pt idx="77">
                  <c:v>43433</c:v>
                </c:pt>
                <c:pt idx="78">
                  <c:v>43434</c:v>
                </c:pt>
                <c:pt idx="79">
                  <c:v>43437</c:v>
                </c:pt>
                <c:pt idx="80">
                  <c:v>43438</c:v>
                </c:pt>
                <c:pt idx="81">
                  <c:v>43440</c:v>
                </c:pt>
                <c:pt idx="82">
                  <c:v>43441</c:v>
                </c:pt>
                <c:pt idx="83">
                  <c:v>43444</c:v>
                </c:pt>
                <c:pt idx="84">
                  <c:v>43445</c:v>
                </c:pt>
                <c:pt idx="85">
                  <c:v>43446</c:v>
                </c:pt>
                <c:pt idx="86">
                  <c:v>43447</c:v>
                </c:pt>
                <c:pt idx="87">
                  <c:v>43448</c:v>
                </c:pt>
                <c:pt idx="88">
                  <c:v>43451</c:v>
                </c:pt>
                <c:pt idx="89">
                  <c:v>43452</c:v>
                </c:pt>
                <c:pt idx="90">
                  <c:v>43453</c:v>
                </c:pt>
                <c:pt idx="91">
                  <c:v>43454</c:v>
                </c:pt>
                <c:pt idx="92">
                  <c:v>43455</c:v>
                </c:pt>
                <c:pt idx="93">
                  <c:v>43458</c:v>
                </c:pt>
                <c:pt idx="94">
                  <c:v>43460</c:v>
                </c:pt>
                <c:pt idx="95">
                  <c:v>43461</c:v>
                </c:pt>
                <c:pt idx="96">
                  <c:v>43462</c:v>
                </c:pt>
                <c:pt idx="97">
                  <c:v>43465</c:v>
                </c:pt>
                <c:pt idx="98">
                  <c:v>43467</c:v>
                </c:pt>
                <c:pt idx="99">
                  <c:v>43468</c:v>
                </c:pt>
                <c:pt idx="100">
                  <c:v>43469</c:v>
                </c:pt>
                <c:pt idx="101">
                  <c:v>43472</c:v>
                </c:pt>
                <c:pt idx="102">
                  <c:v>43473</c:v>
                </c:pt>
                <c:pt idx="103">
                  <c:v>43474</c:v>
                </c:pt>
                <c:pt idx="104">
                  <c:v>43475</c:v>
                </c:pt>
                <c:pt idx="105">
                  <c:v>43476</c:v>
                </c:pt>
                <c:pt idx="106">
                  <c:v>43479</c:v>
                </c:pt>
                <c:pt idx="107">
                  <c:v>43480</c:v>
                </c:pt>
                <c:pt idx="108">
                  <c:v>43481</c:v>
                </c:pt>
                <c:pt idx="109">
                  <c:v>43482</c:v>
                </c:pt>
                <c:pt idx="110">
                  <c:v>43483</c:v>
                </c:pt>
                <c:pt idx="111">
                  <c:v>43487</c:v>
                </c:pt>
                <c:pt idx="112">
                  <c:v>43488</c:v>
                </c:pt>
                <c:pt idx="113">
                  <c:v>43489</c:v>
                </c:pt>
                <c:pt idx="114">
                  <c:v>43490</c:v>
                </c:pt>
                <c:pt idx="115">
                  <c:v>43493</c:v>
                </c:pt>
                <c:pt idx="116">
                  <c:v>43494</c:v>
                </c:pt>
                <c:pt idx="117">
                  <c:v>43495</c:v>
                </c:pt>
                <c:pt idx="118">
                  <c:v>43496</c:v>
                </c:pt>
                <c:pt idx="119">
                  <c:v>43497</c:v>
                </c:pt>
                <c:pt idx="120">
                  <c:v>43500</c:v>
                </c:pt>
                <c:pt idx="121">
                  <c:v>43501</c:v>
                </c:pt>
                <c:pt idx="122">
                  <c:v>43502</c:v>
                </c:pt>
                <c:pt idx="123">
                  <c:v>43503</c:v>
                </c:pt>
                <c:pt idx="124">
                  <c:v>43504</c:v>
                </c:pt>
                <c:pt idx="125">
                  <c:v>43507</c:v>
                </c:pt>
                <c:pt idx="126">
                  <c:v>43508</c:v>
                </c:pt>
                <c:pt idx="127">
                  <c:v>43509</c:v>
                </c:pt>
                <c:pt idx="128">
                  <c:v>43510</c:v>
                </c:pt>
                <c:pt idx="129">
                  <c:v>43511</c:v>
                </c:pt>
                <c:pt idx="130">
                  <c:v>43515</c:v>
                </c:pt>
                <c:pt idx="131">
                  <c:v>43516</c:v>
                </c:pt>
                <c:pt idx="132">
                  <c:v>43517</c:v>
                </c:pt>
                <c:pt idx="133">
                  <c:v>43518</c:v>
                </c:pt>
                <c:pt idx="134">
                  <c:v>43521</c:v>
                </c:pt>
                <c:pt idx="135">
                  <c:v>43522</c:v>
                </c:pt>
                <c:pt idx="136">
                  <c:v>43523</c:v>
                </c:pt>
                <c:pt idx="137">
                  <c:v>43524</c:v>
                </c:pt>
                <c:pt idx="138">
                  <c:v>43525</c:v>
                </c:pt>
                <c:pt idx="139">
                  <c:v>43528</c:v>
                </c:pt>
                <c:pt idx="140">
                  <c:v>43529</c:v>
                </c:pt>
                <c:pt idx="141">
                  <c:v>43530</c:v>
                </c:pt>
                <c:pt idx="142">
                  <c:v>43531</c:v>
                </c:pt>
                <c:pt idx="143">
                  <c:v>43532</c:v>
                </c:pt>
                <c:pt idx="144">
                  <c:v>43535</c:v>
                </c:pt>
                <c:pt idx="145">
                  <c:v>43536</c:v>
                </c:pt>
                <c:pt idx="146">
                  <c:v>43537</c:v>
                </c:pt>
                <c:pt idx="147">
                  <c:v>43538</c:v>
                </c:pt>
                <c:pt idx="148">
                  <c:v>43539</c:v>
                </c:pt>
                <c:pt idx="149">
                  <c:v>43542</c:v>
                </c:pt>
                <c:pt idx="150">
                  <c:v>43543</c:v>
                </c:pt>
                <c:pt idx="151">
                  <c:v>43544</c:v>
                </c:pt>
                <c:pt idx="152">
                  <c:v>43545</c:v>
                </c:pt>
                <c:pt idx="153">
                  <c:v>43546</c:v>
                </c:pt>
                <c:pt idx="154">
                  <c:v>43549</c:v>
                </c:pt>
                <c:pt idx="155">
                  <c:v>43550</c:v>
                </c:pt>
                <c:pt idx="156">
                  <c:v>43551</c:v>
                </c:pt>
                <c:pt idx="157">
                  <c:v>43552</c:v>
                </c:pt>
                <c:pt idx="158">
                  <c:v>43553</c:v>
                </c:pt>
                <c:pt idx="159">
                  <c:v>43556</c:v>
                </c:pt>
                <c:pt idx="160">
                  <c:v>43557</c:v>
                </c:pt>
                <c:pt idx="161">
                  <c:v>43558</c:v>
                </c:pt>
                <c:pt idx="162">
                  <c:v>43559</c:v>
                </c:pt>
                <c:pt idx="163">
                  <c:v>43560</c:v>
                </c:pt>
                <c:pt idx="164">
                  <c:v>43563</c:v>
                </c:pt>
                <c:pt idx="165">
                  <c:v>43564</c:v>
                </c:pt>
                <c:pt idx="166">
                  <c:v>43565</c:v>
                </c:pt>
                <c:pt idx="167">
                  <c:v>43566</c:v>
                </c:pt>
                <c:pt idx="168">
                  <c:v>43567</c:v>
                </c:pt>
                <c:pt idx="169">
                  <c:v>43570</c:v>
                </c:pt>
                <c:pt idx="170">
                  <c:v>43571</c:v>
                </c:pt>
                <c:pt idx="171">
                  <c:v>43572</c:v>
                </c:pt>
                <c:pt idx="172">
                  <c:v>43573</c:v>
                </c:pt>
                <c:pt idx="173">
                  <c:v>43577</c:v>
                </c:pt>
                <c:pt idx="174">
                  <c:v>43578</c:v>
                </c:pt>
                <c:pt idx="175">
                  <c:v>43579</c:v>
                </c:pt>
                <c:pt idx="176">
                  <c:v>43580</c:v>
                </c:pt>
                <c:pt idx="177">
                  <c:v>43581</c:v>
                </c:pt>
                <c:pt idx="178">
                  <c:v>43584</c:v>
                </c:pt>
                <c:pt idx="179">
                  <c:v>43585</c:v>
                </c:pt>
                <c:pt idx="180">
                  <c:v>43586</c:v>
                </c:pt>
                <c:pt idx="181">
                  <c:v>43587</c:v>
                </c:pt>
                <c:pt idx="182">
                  <c:v>43588</c:v>
                </c:pt>
                <c:pt idx="183">
                  <c:v>43591</c:v>
                </c:pt>
                <c:pt idx="184">
                  <c:v>43592</c:v>
                </c:pt>
                <c:pt idx="185">
                  <c:v>43593</c:v>
                </c:pt>
                <c:pt idx="186">
                  <c:v>43594</c:v>
                </c:pt>
                <c:pt idx="187">
                  <c:v>43595</c:v>
                </c:pt>
                <c:pt idx="188">
                  <c:v>43598</c:v>
                </c:pt>
                <c:pt idx="189">
                  <c:v>43599</c:v>
                </c:pt>
                <c:pt idx="190">
                  <c:v>43600</c:v>
                </c:pt>
                <c:pt idx="191">
                  <c:v>43601</c:v>
                </c:pt>
                <c:pt idx="192">
                  <c:v>43602</c:v>
                </c:pt>
                <c:pt idx="193">
                  <c:v>43605</c:v>
                </c:pt>
                <c:pt idx="194">
                  <c:v>43606</c:v>
                </c:pt>
                <c:pt idx="195">
                  <c:v>43607</c:v>
                </c:pt>
                <c:pt idx="196">
                  <c:v>43608</c:v>
                </c:pt>
                <c:pt idx="197">
                  <c:v>43609</c:v>
                </c:pt>
                <c:pt idx="198">
                  <c:v>43613</c:v>
                </c:pt>
                <c:pt idx="199">
                  <c:v>43614</c:v>
                </c:pt>
                <c:pt idx="200">
                  <c:v>43615</c:v>
                </c:pt>
                <c:pt idx="201">
                  <c:v>43616</c:v>
                </c:pt>
                <c:pt idx="202">
                  <c:v>43619</c:v>
                </c:pt>
                <c:pt idx="203">
                  <c:v>43620</c:v>
                </c:pt>
                <c:pt idx="204">
                  <c:v>43621</c:v>
                </c:pt>
                <c:pt idx="205">
                  <c:v>43622</c:v>
                </c:pt>
                <c:pt idx="206">
                  <c:v>43623</c:v>
                </c:pt>
                <c:pt idx="207">
                  <c:v>43626</c:v>
                </c:pt>
                <c:pt idx="208">
                  <c:v>43627</c:v>
                </c:pt>
                <c:pt idx="209">
                  <c:v>43628</c:v>
                </c:pt>
                <c:pt idx="210">
                  <c:v>43629</c:v>
                </c:pt>
                <c:pt idx="211">
                  <c:v>43630</c:v>
                </c:pt>
                <c:pt idx="212">
                  <c:v>43633</c:v>
                </c:pt>
                <c:pt idx="213">
                  <c:v>43634</c:v>
                </c:pt>
                <c:pt idx="214">
                  <c:v>43635</c:v>
                </c:pt>
                <c:pt idx="215">
                  <c:v>43636</c:v>
                </c:pt>
                <c:pt idx="216">
                  <c:v>43637</c:v>
                </c:pt>
                <c:pt idx="217">
                  <c:v>43640</c:v>
                </c:pt>
                <c:pt idx="218">
                  <c:v>43641</c:v>
                </c:pt>
                <c:pt idx="219">
                  <c:v>43642</c:v>
                </c:pt>
                <c:pt idx="220">
                  <c:v>43643</c:v>
                </c:pt>
                <c:pt idx="221">
                  <c:v>43644</c:v>
                </c:pt>
                <c:pt idx="222">
                  <c:v>43647</c:v>
                </c:pt>
                <c:pt idx="223">
                  <c:v>43648</c:v>
                </c:pt>
                <c:pt idx="224">
                  <c:v>43649</c:v>
                </c:pt>
                <c:pt idx="225">
                  <c:v>43651</c:v>
                </c:pt>
                <c:pt idx="226">
                  <c:v>43654</c:v>
                </c:pt>
                <c:pt idx="227">
                  <c:v>43655</c:v>
                </c:pt>
                <c:pt idx="228">
                  <c:v>43656</c:v>
                </c:pt>
                <c:pt idx="229">
                  <c:v>43657</c:v>
                </c:pt>
                <c:pt idx="230">
                  <c:v>43658</c:v>
                </c:pt>
                <c:pt idx="231">
                  <c:v>43661</c:v>
                </c:pt>
                <c:pt idx="232">
                  <c:v>43662</c:v>
                </c:pt>
                <c:pt idx="233">
                  <c:v>43663</c:v>
                </c:pt>
                <c:pt idx="234">
                  <c:v>43664</c:v>
                </c:pt>
                <c:pt idx="235">
                  <c:v>43665</c:v>
                </c:pt>
                <c:pt idx="236">
                  <c:v>43668</c:v>
                </c:pt>
                <c:pt idx="237">
                  <c:v>43669</c:v>
                </c:pt>
                <c:pt idx="238">
                  <c:v>43670</c:v>
                </c:pt>
                <c:pt idx="239">
                  <c:v>43671</c:v>
                </c:pt>
                <c:pt idx="240">
                  <c:v>43672</c:v>
                </c:pt>
                <c:pt idx="241">
                  <c:v>43675</c:v>
                </c:pt>
                <c:pt idx="242">
                  <c:v>43676</c:v>
                </c:pt>
                <c:pt idx="243">
                  <c:v>43677</c:v>
                </c:pt>
                <c:pt idx="244">
                  <c:v>43678</c:v>
                </c:pt>
                <c:pt idx="245">
                  <c:v>43679</c:v>
                </c:pt>
                <c:pt idx="246">
                  <c:v>43682</c:v>
                </c:pt>
                <c:pt idx="247">
                  <c:v>43683</c:v>
                </c:pt>
                <c:pt idx="248">
                  <c:v>43684</c:v>
                </c:pt>
                <c:pt idx="249">
                  <c:v>43685</c:v>
                </c:pt>
                <c:pt idx="250">
                  <c:v>43686</c:v>
                </c:pt>
              </c:numCache>
            </c:numRef>
          </c:cat>
          <c:val>
            <c:numRef>
              <c:f>'Twitter Chart Data'!$E$2:$E$252</c:f>
              <c:numCache>
                <c:formatCode>0.00%</c:formatCode>
                <c:ptCount val="251"/>
                <c:pt idx="0">
                  <c:v>8.3287539990917203E-4</c:v>
                </c:pt>
                <c:pt idx="1">
                  <c:v>4.8964455354163494E-3</c:v>
                </c:pt>
                <c:pt idx="2">
                  <c:v>3.0036173144989409E-3</c:v>
                </c:pt>
                <c:pt idx="3">
                  <c:v>-5.3415459829005973E-3</c:v>
                </c:pt>
                <c:pt idx="4">
                  <c:v>-3.182306511648636E-3</c:v>
                </c:pt>
                <c:pt idx="5">
                  <c:v>-1.6933694879706085E-4</c:v>
                </c:pt>
                <c:pt idx="6">
                  <c:v>-5.5237058013318796E-3</c:v>
                </c:pt>
                <c:pt idx="7">
                  <c:v>-2.6874478806437896E-3</c:v>
                </c:pt>
                <c:pt idx="8">
                  <c:v>-4.6291767717898669E-4</c:v>
                </c:pt>
                <c:pt idx="9">
                  <c:v>1.1913275099162401E-3</c:v>
                </c:pt>
                <c:pt idx="10">
                  <c:v>9.580046677852172E-3</c:v>
                </c:pt>
                <c:pt idx="11">
                  <c:v>4.7167060613642064E-3</c:v>
                </c:pt>
                <c:pt idx="12">
                  <c:v>9.4034244663521172E-3</c:v>
                </c:pt>
                <c:pt idx="13">
                  <c:v>6.5647898229435064E-3</c:v>
                </c:pt>
                <c:pt idx="14">
                  <c:v>1.3053443377186724E-2</c:v>
                </c:pt>
                <c:pt idx="15">
                  <c:v>9.1791285000242251E-3</c:v>
                </c:pt>
                <c:pt idx="16">
                  <c:v>3.6134380224472906E-3</c:v>
                </c:pt>
                <c:pt idx="17">
                  <c:v>3.9203657167217187E-3</c:v>
                </c:pt>
                <c:pt idx="18">
                  <c:v>5.390271608802566E-3</c:v>
                </c:pt>
                <c:pt idx="19">
                  <c:v>2.4841805749760137E-3</c:v>
                </c:pt>
                <c:pt idx="20">
                  <c:v>8.4757642497290675E-4</c:v>
                </c:pt>
                <c:pt idx="21">
                  <c:v>-1.300674333225782E-3</c:v>
                </c:pt>
                <c:pt idx="22">
                  <c:v>1.1871197763939634E-3</c:v>
                </c:pt>
                <c:pt idx="23">
                  <c:v>-1.0769895741318258E-3</c:v>
                </c:pt>
                <c:pt idx="24">
                  <c:v>-1.8670942110243782E-3</c:v>
                </c:pt>
                <c:pt idx="25">
                  <c:v>1.1115060612838512E-3</c:v>
                </c:pt>
                <c:pt idx="26">
                  <c:v>4.5086923694694914E-3</c:v>
                </c:pt>
                <c:pt idx="27">
                  <c:v>2.6903218140352791E-3</c:v>
                </c:pt>
                <c:pt idx="28">
                  <c:v>6.6408329035623215E-3</c:v>
                </c:pt>
                <c:pt idx="29">
                  <c:v>7.8952610299354298E-3</c:v>
                </c:pt>
                <c:pt idx="30">
                  <c:v>1.6585149401210586E-2</c:v>
                </c:pt>
                <c:pt idx="31">
                  <c:v>1.6878934632120535E-2</c:v>
                </c:pt>
                <c:pt idx="32">
                  <c:v>1.8329993855476623E-2</c:v>
                </c:pt>
                <c:pt idx="33">
                  <c:v>1.857897008635967E-2</c:v>
                </c:pt>
                <c:pt idx="34">
                  <c:v>1.8910589051837512E-2</c:v>
                </c:pt>
                <c:pt idx="35">
                  <c:v>1.8967461487390036E-2</c:v>
                </c:pt>
                <c:pt idx="36">
                  <c:v>2.1303616440510709E-2</c:v>
                </c:pt>
                <c:pt idx="37">
                  <c:v>1.8517639960979659E-2</c:v>
                </c:pt>
                <c:pt idx="38">
                  <c:v>1.1751044263953236E-2</c:v>
                </c:pt>
                <c:pt idx="39">
                  <c:v>1.555821080103037E-2</c:v>
                </c:pt>
                <c:pt idx="40">
                  <c:v>1.2471424770350126E-2</c:v>
                </c:pt>
                <c:pt idx="41">
                  <c:v>1.7217243945599758E-2</c:v>
                </c:pt>
                <c:pt idx="42">
                  <c:v>2.2184108228652688E-2</c:v>
                </c:pt>
                <c:pt idx="43">
                  <c:v>1.4908447508085176E-2</c:v>
                </c:pt>
                <c:pt idx="44">
                  <c:v>1.7356173424110555E-2</c:v>
                </c:pt>
                <c:pt idx="45">
                  <c:v>1.6436269083490718E-2</c:v>
                </c:pt>
                <c:pt idx="46">
                  <c:v>1.82568776695613E-2</c:v>
                </c:pt>
                <c:pt idx="47">
                  <c:v>1.4757253644270163E-2</c:v>
                </c:pt>
                <c:pt idx="48">
                  <c:v>1.0963456307906183E-2</c:v>
                </c:pt>
                <c:pt idx="49">
                  <c:v>1.219747999489873E-2</c:v>
                </c:pt>
                <c:pt idx="50">
                  <c:v>6.7473962640505203E-3</c:v>
                </c:pt>
                <c:pt idx="51">
                  <c:v>1.2874052788892199E-2</c:v>
                </c:pt>
                <c:pt idx="52">
                  <c:v>2.332926241556077E-2</c:v>
                </c:pt>
                <c:pt idx="53">
                  <c:v>2.1658713305352961E-2</c:v>
                </c:pt>
                <c:pt idx="54">
                  <c:v>2.5514947206893401E-2</c:v>
                </c:pt>
                <c:pt idx="55">
                  <c:v>2.5056494428565612E-2</c:v>
                </c:pt>
                <c:pt idx="56">
                  <c:v>2.392322804000524E-2</c:v>
                </c:pt>
                <c:pt idx="57">
                  <c:v>3.3245111701791341E-2</c:v>
                </c:pt>
                <c:pt idx="58">
                  <c:v>3.1416033736366922E-2</c:v>
                </c:pt>
                <c:pt idx="59">
                  <c:v>3.2998425139371346E-2</c:v>
                </c:pt>
                <c:pt idx="60">
                  <c:v>3.7987278086377252E-2</c:v>
                </c:pt>
                <c:pt idx="61">
                  <c:v>4.8601411513893078E-2</c:v>
                </c:pt>
                <c:pt idx="62">
                  <c:v>5.8668876715728846E-2</c:v>
                </c:pt>
                <c:pt idx="63">
                  <c:v>6.1928742307561402E-2</c:v>
                </c:pt>
                <c:pt idx="64">
                  <c:v>5.4816051271494137E-2</c:v>
                </c:pt>
                <c:pt idx="65">
                  <c:v>5.4971606530081152E-2</c:v>
                </c:pt>
                <c:pt idx="66">
                  <c:v>5.1100841773356054E-2</c:v>
                </c:pt>
                <c:pt idx="67">
                  <c:v>5.2050337721721407E-2</c:v>
                </c:pt>
                <c:pt idx="68">
                  <c:v>6.2743878884294668E-2</c:v>
                </c:pt>
                <c:pt idx="69">
                  <c:v>6.1372437373206745E-2</c:v>
                </c:pt>
                <c:pt idx="70">
                  <c:v>6.4786384882996595E-2</c:v>
                </c:pt>
                <c:pt idx="71">
                  <c:v>5.1701848729080346E-2</c:v>
                </c:pt>
                <c:pt idx="72">
                  <c:v>5.0366897776806141E-2</c:v>
                </c:pt>
                <c:pt idx="73">
                  <c:v>5.3707172019052729E-2</c:v>
                </c:pt>
                <c:pt idx="74">
                  <c:v>5.1526845823042011E-2</c:v>
                </c:pt>
                <c:pt idx="75">
                  <c:v>5.8083252206128089E-2</c:v>
                </c:pt>
                <c:pt idx="76">
                  <c:v>5.9794856900934779E-2</c:v>
                </c:pt>
                <c:pt idx="77">
                  <c:v>5.9990223257242459E-2</c:v>
                </c:pt>
                <c:pt idx="78">
                  <c:v>5.7053207795647154E-2</c:v>
                </c:pt>
                <c:pt idx="79">
                  <c:v>6.4748470469766728E-2</c:v>
                </c:pt>
                <c:pt idx="80">
                  <c:v>6.9504325805286316E-2</c:v>
                </c:pt>
                <c:pt idx="81">
                  <c:v>6.8602996712948006E-2</c:v>
                </c:pt>
                <c:pt idx="82">
                  <c:v>7.1388452328849938E-2</c:v>
                </c:pt>
                <c:pt idx="83">
                  <c:v>7.2102325869979111E-2</c:v>
                </c:pt>
                <c:pt idx="84">
                  <c:v>7.5747416026352488E-2</c:v>
                </c:pt>
                <c:pt idx="85">
                  <c:v>7.0717593248137867E-2</c:v>
                </c:pt>
                <c:pt idx="86">
                  <c:v>7.4396990710997812E-2</c:v>
                </c:pt>
                <c:pt idx="87">
                  <c:v>7.7488698341147355E-2</c:v>
                </c:pt>
                <c:pt idx="88">
                  <c:v>8.0392837169651621E-2</c:v>
                </c:pt>
                <c:pt idx="89">
                  <c:v>7.5855267109914415E-2</c:v>
                </c:pt>
                <c:pt idx="90">
                  <c:v>8.2234395566876728E-2</c:v>
                </c:pt>
                <c:pt idx="91">
                  <c:v>8.5438988214829203E-2</c:v>
                </c:pt>
                <c:pt idx="92">
                  <c:v>8.6534247167286527E-2</c:v>
                </c:pt>
                <c:pt idx="93">
                  <c:v>8.3503730779795449E-2</c:v>
                </c:pt>
                <c:pt idx="94">
                  <c:v>7.7166635359441127E-2</c:v>
                </c:pt>
                <c:pt idx="95">
                  <c:v>8.0621087928685498E-2</c:v>
                </c:pt>
                <c:pt idx="96">
                  <c:v>8.2037743125984219E-2</c:v>
                </c:pt>
                <c:pt idx="97">
                  <c:v>8.5186774236708285E-2</c:v>
                </c:pt>
                <c:pt idx="98">
                  <c:v>8.6961844465656357E-2</c:v>
                </c:pt>
                <c:pt idx="99">
                  <c:v>8.7820804257422669E-2</c:v>
                </c:pt>
                <c:pt idx="100">
                  <c:v>8.4206611875799808E-2</c:v>
                </c:pt>
                <c:pt idx="101">
                  <c:v>9.126146914286859E-2</c:v>
                </c:pt>
                <c:pt idx="102">
                  <c:v>9.1919178824544812E-2</c:v>
                </c:pt>
                <c:pt idx="103">
                  <c:v>8.6804653668773213E-2</c:v>
                </c:pt>
                <c:pt idx="104">
                  <c:v>8.809635554255757E-2</c:v>
                </c:pt>
                <c:pt idx="105">
                  <c:v>8.928928939537828E-2</c:v>
                </c:pt>
                <c:pt idx="106">
                  <c:v>8.4688869152450552E-2</c:v>
                </c:pt>
                <c:pt idx="107">
                  <c:v>8.2428613532453232E-2</c:v>
                </c:pt>
                <c:pt idx="108">
                  <c:v>7.8162797823274843E-2</c:v>
                </c:pt>
                <c:pt idx="109">
                  <c:v>7.4872360314557129E-2</c:v>
                </c:pt>
                <c:pt idx="110">
                  <c:v>6.4528144084410322E-2</c:v>
                </c:pt>
                <c:pt idx="111">
                  <c:v>6.108703514669056E-2</c:v>
                </c:pt>
                <c:pt idx="112">
                  <c:v>6.36631094392488E-2</c:v>
                </c:pt>
                <c:pt idx="113">
                  <c:v>6.8045410282902674E-2</c:v>
                </c:pt>
                <c:pt idx="114">
                  <c:v>7.1543122517505608E-2</c:v>
                </c:pt>
                <c:pt idx="115">
                  <c:v>7.4431801989653046E-2</c:v>
                </c:pt>
                <c:pt idx="116">
                  <c:v>6.7893630873766764E-2</c:v>
                </c:pt>
                <c:pt idx="117">
                  <c:v>6.9573082162011524E-2</c:v>
                </c:pt>
                <c:pt idx="118">
                  <c:v>7.1765654478286756E-2</c:v>
                </c:pt>
                <c:pt idx="119">
                  <c:v>6.9832416249987705E-2</c:v>
                </c:pt>
                <c:pt idx="120">
                  <c:v>6.4490978849268243E-2</c:v>
                </c:pt>
                <c:pt idx="121">
                  <c:v>6.134832978947502E-2</c:v>
                </c:pt>
                <c:pt idx="122">
                  <c:v>6.3016364919894707E-2</c:v>
                </c:pt>
                <c:pt idx="123">
                  <c:v>6.6025843350794533E-2</c:v>
                </c:pt>
                <c:pt idx="124">
                  <c:v>6.2039282050112998E-2</c:v>
                </c:pt>
                <c:pt idx="125">
                  <c:v>6.1760213251577989E-2</c:v>
                </c:pt>
                <c:pt idx="126">
                  <c:v>6.7136653694810589E-2</c:v>
                </c:pt>
                <c:pt idx="127">
                  <c:v>6.3762935936190202E-2</c:v>
                </c:pt>
                <c:pt idx="128">
                  <c:v>6.2977247928022839E-2</c:v>
                </c:pt>
                <c:pt idx="129">
                  <c:v>6.9440688990280774E-2</c:v>
                </c:pt>
                <c:pt idx="130">
                  <c:v>6.8496614134693212E-2</c:v>
                </c:pt>
                <c:pt idx="131">
                  <c:v>6.7205813958424621E-2</c:v>
                </c:pt>
                <c:pt idx="132">
                  <c:v>6.8868309393007587E-2</c:v>
                </c:pt>
                <c:pt idx="133">
                  <c:v>7.1704352670771909E-2</c:v>
                </c:pt>
                <c:pt idx="134">
                  <c:v>7.1055295500346505E-2</c:v>
                </c:pt>
                <c:pt idx="135">
                  <c:v>7.7112703124654347E-2</c:v>
                </c:pt>
                <c:pt idx="136">
                  <c:v>8.4035583045454665E-2</c:v>
                </c:pt>
                <c:pt idx="137">
                  <c:v>9.1955108200165281E-2</c:v>
                </c:pt>
                <c:pt idx="138">
                  <c:v>9.3560166007239154E-2</c:v>
                </c:pt>
                <c:pt idx="139">
                  <c:v>8.4471311952140304E-2</c:v>
                </c:pt>
                <c:pt idx="140">
                  <c:v>8.6689718910126778E-2</c:v>
                </c:pt>
                <c:pt idx="141">
                  <c:v>9.4148757130763983E-2</c:v>
                </c:pt>
                <c:pt idx="142">
                  <c:v>0.10426176896226158</c:v>
                </c:pt>
                <c:pt idx="143">
                  <c:v>0.10953289052214865</c:v>
                </c:pt>
                <c:pt idx="144">
                  <c:v>0.1076112033591945</c:v>
                </c:pt>
                <c:pt idx="145">
                  <c:v>0.10457185049881423</c:v>
                </c:pt>
                <c:pt idx="146">
                  <c:v>0.10378953371659638</c:v>
                </c:pt>
                <c:pt idx="147">
                  <c:v>0.10500440277491707</c:v>
                </c:pt>
                <c:pt idx="148">
                  <c:v>0.11115491810657407</c:v>
                </c:pt>
                <c:pt idx="149">
                  <c:v>0.10832967589131326</c:v>
                </c:pt>
                <c:pt idx="150">
                  <c:v>0.11645284636315067</c:v>
                </c:pt>
                <c:pt idx="151">
                  <c:v>0.11429556934387608</c:v>
                </c:pt>
                <c:pt idx="152">
                  <c:v>0.1173264685518467</c:v>
                </c:pt>
                <c:pt idx="153">
                  <c:v>0.12402110012464718</c:v>
                </c:pt>
                <c:pt idx="154">
                  <c:v>0.1213946977471807</c:v>
                </c:pt>
                <c:pt idx="155">
                  <c:v>0.11953061838905077</c:v>
                </c:pt>
                <c:pt idx="156">
                  <c:v>0.12150544711175826</c:v>
                </c:pt>
                <c:pt idx="157">
                  <c:v>0.11852190549378316</c:v>
                </c:pt>
                <c:pt idx="158">
                  <c:v>0.11973815264819199</c:v>
                </c:pt>
                <c:pt idx="159">
                  <c:v>0.11765277030458687</c:v>
                </c:pt>
                <c:pt idx="160">
                  <c:v>0.1193445070087702</c:v>
                </c:pt>
                <c:pt idx="161">
                  <c:v>0.12037024344257707</c:v>
                </c:pt>
                <c:pt idx="162">
                  <c:v>0.11819746873376991</c:v>
                </c:pt>
                <c:pt idx="163">
                  <c:v>0.11703156816743099</c:v>
                </c:pt>
                <c:pt idx="164">
                  <c:v>0.11765634532197189</c:v>
                </c:pt>
                <c:pt idx="165">
                  <c:v>0.12094083759869667</c:v>
                </c:pt>
                <c:pt idx="166">
                  <c:v>0.12056440133786661</c:v>
                </c:pt>
                <c:pt idx="167">
                  <c:v>0.1245261125198811</c:v>
                </c:pt>
                <c:pt idx="168">
                  <c:v>0.1295597782647071</c:v>
                </c:pt>
                <c:pt idx="169">
                  <c:v>0.14163433568287065</c:v>
                </c:pt>
                <c:pt idx="170">
                  <c:v>0.14182749140157336</c:v>
                </c:pt>
                <c:pt idx="171">
                  <c:v>0.14167703671793097</c:v>
                </c:pt>
                <c:pt idx="172">
                  <c:v>0.14495874030170164</c:v>
                </c:pt>
                <c:pt idx="173">
                  <c:v>0.15122047745045619</c:v>
                </c:pt>
                <c:pt idx="174">
                  <c:v>0.14533374866847049</c:v>
                </c:pt>
                <c:pt idx="175">
                  <c:v>0.14650305967427535</c:v>
                </c:pt>
                <c:pt idx="176">
                  <c:v>0.15320693652818829</c:v>
                </c:pt>
                <c:pt idx="177">
                  <c:v>0.15557202645750623</c:v>
                </c:pt>
                <c:pt idx="178">
                  <c:v>0.1517389772466089</c:v>
                </c:pt>
                <c:pt idx="179">
                  <c:v>0.16151974203152286</c:v>
                </c:pt>
                <c:pt idx="180">
                  <c:v>0.16721408261541293</c:v>
                </c:pt>
                <c:pt idx="181">
                  <c:v>0.16822485153548583</c:v>
                </c:pt>
                <c:pt idx="182">
                  <c:v>0.16830992068573702</c:v>
                </c:pt>
                <c:pt idx="183">
                  <c:v>0.18383517402687466</c:v>
                </c:pt>
                <c:pt idx="184">
                  <c:v>0.18853606735612516</c:v>
                </c:pt>
                <c:pt idx="185">
                  <c:v>0.18891512819399381</c:v>
                </c:pt>
                <c:pt idx="186">
                  <c:v>0.20275848127664631</c:v>
                </c:pt>
                <c:pt idx="187">
                  <c:v>0.20089297056848743</c:v>
                </c:pt>
                <c:pt idx="188">
                  <c:v>0.21253548766032715</c:v>
                </c:pt>
                <c:pt idx="189">
                  <c:v>0.20365676027568336</c:v>
                </c:pt>
                <c:pt idx="190">
                  <c:v>0.20920433529814719</c:v>
                </c:pt>
                <c:pt idx="191">
                  <c:v>0.21585205979942579</c:v>
                </c:pt>
                <c:pt idx="192">
                  <c:v>0.22419328356900614</c:v>
                </c:pt>
                <c:pt idx="193">
                  <c:v>0.21666482882926141</c:v>
                </c:pt>
                <c:pt idx="194">
                  <c:v>0.21597176584766875</c:v>
                </c:pt>
                <c:pt idx="195">
                  <c:v>0.22506110601543616</c:v>
                </c:pt>
                <c:pt idx="196">
                  <c:v>0.22268374944573521</c:v>
                </c:pt>
                <c:pt idx="197">
                  <c:v>0.22788744985113207</c:v>
                </c:pt>
                <c:pt idx="198">
                  <c:v>0.23112177002909329</c:v>
                </c:pt>
                <c:pt idx="199">
                  <c:v>0.22552491687461829</c:v>
                </c:pt>
                <c:pt idx="200">
                  <c:v>0.22121726083822812</c:v>
                </c:pt>
                <c:pt idx="201">
                  <c:v>0.22015510052636156</c:v>
                </c:pt>
                <c:pt idx="202">
                  <c:v>0.22423876629444806</c:v>
                </c:pt>
                <c:pt idx="203">
                  <c:v>0.21986948436595433</c:v>
                </c:pt>
                <c:pt idx="204">
                  <c:v>0.22592576197237424</c:v>
                </c:pt>
                <c:pt idx="205">
                  <c:v>0.23483538578678864</c:v>
                </c:pt>
                <c:pt idx="206">
                  <c:v>0.23849140956377535</c:v>
                </c:pt>
                <c:pt idx="207">
                  <c:v>0.23407029796172729</c:v>
                </c:pt>
                <c:pt idx="208">
                  <c:v>0.23015075035084331</c:v>
                </c:pt>
                <c:pt idx="209">
                  <c:v>0.23008730620083573</c:v>
                </c:pt>
                <c:pt idx="210">
                  <c:v>0.23012502835230886</c:v>
                </c:pt>
                <c:pt idx="211">
                  <c:v>0.23400542866706142</c:v>
                </c:pt>
                <c:pt idx="212">
                  <c:v>0.23604412814335007</c:v>
                </c:pt>
                <c:pt idx="213">
                  <c:v>0.23449077675696905</c:v>
                </c:pt>
                <c:pt idx="214">
                  <c:v>0.23014787552081395</c:v>
                </c:pt>
                <c:pt idx="215">
                  <c:v>0.22906315693417345</c:v>
                </c:pt>
                <c:pt idx="216">
                  <c:v>0.23229179045868853</c:v>
                </c:pt>
                <c:pt idx="217">
                  <c:v>0.22940657147222954</c:v>
                </c:pt>
                <c:pt idx="218">
                  <c:v>0.22536219083939635</c:v>
                </c:pt>
                <c:pt idx="219">
                  <c:v>0.22632693499983558</c:v>
                </c:pt>
                <c:pt idx="220">
                  <c:v>0.22364751351069723</c:v>
                </c:pt>
                <c:pt idx="221">
                  <c:v>0.22676672613412263</c:v>
                </c:pt>
                <c:pt idx="222">
                  <c:v>0.22249323061268855</c:v>
                </c:pt>
                <c:pt idx="223">
                  <c:v>0.22408331520664726</c:v>
                </c:pt>
                <c:pt idx="224">
                  <c:v>0.22476640141582727</c:v>
                </c:pt>
                <c:pt idx="225">
                  <c:v>0.22340976723246508</c:v>
                </c:pt>
                <c:pt idx="226">
                  <c:v>0.22193883402376446</c:v>
                </c:pt>
                <c:pt idx="227">
                  <c:v>0.21969209933392242</c:v>
                </c:pt>
                <c:pt idx="228">
                  <c:v>0.22417212749452942</c:v>
                </c:pt>
                <c:pt idx="229">
                  <c:v>0.22095820878548089</c:v>
                </c:pt>
                <c:pt idx="230">
                  <c:v>0.22329543221708814</c:v>
                </c:pt>
                <c:pt idx="231">
                  <c:v>0.22726355846050761</c:v>
                </c:pt>
                <c:pt idx="232">
                  <c:v>0.22938048634000463</c:v>
                </c:pt>
                <c:pt idx="233">
                  <c:v>0.23331898807513762</c:v>
                </c:pt>
                <c:pt idx="234">
                  <c:v>0.24510627616263059</c:v>
                </c:pt>
                <c:pt idx="235">
                  <c:v>0.25166545546861174</c:v>
                </c:pt>
                <c:pt idx="236">
                  <c:v>0.25681601105339702</c:v>
                </c:pt>
                <c:pt idx="237">
                  <c:v>0.25714638922435595</c:v>
                </c:pt>
                <c:pt idx="238">
                  <c:v>0.26205906344325425</c:v>
                </c:pt>
                <c:pt idx="239">
                  <c:v>0.27245918695486138</c:v>
                </c:pt>
                <c:pt idx="240">
                  <c:v>0.27346076626193017</c:v>
                </c:pt>
                <c:pt idx="241">
                  <c:v>0.27723884183094816</c:v>
                </c:pt>
                <c:pt idx="242">
                  <c:v>0.28225068470106085</c:v>
                </c:pt>
                <c:pt idx="243">
                  <c:v>0.29430300642481844</c:v>
                </c:pt>
                <c:pt idx="244">
                  <c:v>0.3061321916571953</c:v>
                </c:pt>
                <c:pt idx="245">
                  <c:v>0.30943336223040774</c:v>
                </c:pt>
                <c:pt idx="246">
                  <c:v>0.31756249700558814</c:v>
                </c:pt>
                <c:pt idx="247">
                  <c:v>0.33513356198611555</c:v>
                </c:pt>
                <c:pt idx="248">
                  <c:v>0.33674693732025585</c:v>
                </c:pt>
                <c:pt idx="249">
                  <c:v>0.33109743192335772</c:v>
                </c:pt>
                <c:pt idx="250">
                  <c:v>0.34372819336398863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B4B-4146-B1C4-638BFE5488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0937064"/>
        <c:axId val="370944120"/>
        <c:extLst/>
      </c:lineChart>
      <c:dateAx>
        <c:axId val="370937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944120"/>
        <c:crosses val="autoZero"/>
        <c:auto val="1"/>
        <c:lblOffset val="100"/>
        <c:baseTimeUnit val="days"/>
      </c:dateAx>
      <c:valAx>
        <c:axId val="370944120"/>
        <c:scaling>
          <c:orientation val="minMax"/>
          <c:max val="0.4"/>
          <c:min val="-0.30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Cumulative</a:t>
                </a:r>
                <a:r>
                  <a:rPr lang="en-US" sz="1400" b="1" baseline="0"/>
                  <a:t> Returns</a:t>
                </a:r>
                <a:endParaRPr lang="en-US" sz="14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937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9999967061221992E-2"/>
          <c:y val="0.9148063739049852"/>
          <c:w val="0.8999999560816293"/>
          <c:h val="6.75179743053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042B4-2A25-D841-9361-690EEAB6D598}" type="datetimeFigureOut">
              <a:rPr lang="en-US" smtClean="0"/>
              <a:t>9/6/19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AC4CA-97DE-E841-9690-B0A112175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47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19413" y="533400"/>
            <a:ext cx="3549650" cy="2663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6137">
              <a:defRPr/>
            </a:pPr>
            <a:fld id="{B322C2A3-2CD4-4BAF-929A-103CF0A625BB}" type="slidenum">
              <a:rPr lang="en-US" sz="1800" kern="0">
                <a:solidFill>
                  <a:sysClr val="windowText" lastClr="000000"/>
                </a:solidFill>
              </a:rPr>
              <a:pPr defTabSz="916137">
                <a:defRPr/>
              </a:pPr>
              <a:t>1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157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14650" y="531813"/>
            <a:ext cx="3543300" cy="2657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2C2A3-2CD4-4BAF-929A-103CF0A625B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10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14650" y="531813"/>
            <a:ext cx="3543300" cy="2657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2C2A3-2CD4-4BAF-929A-103CF0A625B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60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2C2A3-2CD4-4BAF-929A-103CF0A625B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810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14650" y="531813"/>
            <a:ext cx="3543300" cy="2657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pPr marL="230360" indent="-23036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2C2A3-2CD4-4BAF-929A-103CF0A625BB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117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14650" y="531813"/>
            <a:ext cx="3543300" cy="2657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2C2A3-2CD4-4BAF-929A-103CF0A625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222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14650" y="531813"/>
            <a:ext cx="3543300" cy="2657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pPr marL="230360" indent="-23036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2C2A3-2CD4-4BAF-929A-103CF0A625BB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224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14650" y="531813"/>
            <a:ext cx="3543300" cy="2657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2C2A3-2CD4-4BAF-929A-103CF0A625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737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6975" y="701675"/>
            <a:ext cx="4670425" cy="3503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2C2A3-2CD4-4BAF-929A-103CF0A625B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757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14650" y="531813"/>
            <a:ext cx="3543300" cy="2657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2C2A3-2CD4-4BAF-929A-103CF0A625B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79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31" y="91441"/>
            <a:ext cx="8412319" cy="711200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16">
            <a:extLst>
              <a:ext uri="{FF2B5EF4-FFF2-40B4-BE49-F238E27FC236}">
                <a16:creationId xmlns:a16="http://schemas.microsoft.com/office/drawing/2014/main" id="{5689FCCC-8D22-6247-B247-591304AB5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0990" y="628938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fld id="{F6458F6B-AB16-5E45-B1FC-35469E0194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1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31" y="91441"/>
            <a:ext cx="8412319" cy="711200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6">
            <a:extLst>
              <a:ext uri="{FF2B5EF4-FFF2-40B4-BE49-F238E27FC236}">
                <a16:creationId xmlns:a16="http://schemas.microsoft.com/office/drawing/2014/main" id="{73A1FCFE-DF0A-284F-98C5-33ED41351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0990" y="628938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fld id="{F6458F6B-AB16-5E45-B1FC-35469E0194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5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54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16">
            <a:extLst>
              <a:ext uri="{FF2B5EF4-FFF2-40B4-BE49-F238E27FC236}">
                <a16:creationId xmlns:a16="http://schemas.microsoft.com/office/drawing/2014/main" id="{A5E35069-962C-0D4D-A856-B40F61DBC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0990" y="628938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fld id="{F6458F6B-AB16-5E45-B1FC-35469E0194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6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858451"/>
            <a:ext cx="8229600" cy="48768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468"/>
            <a:ext cx="8229600" cy="563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16">
            <a:extLst>
              <a:ext uri="{FF2B5EF4-FFF2-40B4-BE49-F238E27FC236}">
                <a16:creationId xmlns:a16="http://schemas.microsoft.com/office/drawing/2014/main" id="{4F4F465F-CFFB-A349-BBB3-0ED906E96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0990" y="628938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fld id="{F6458F6B-AB16-5E45-B1FC-35469E0194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8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6">
            <a:extLst>
              <a:ext uri="{FF2B5EF4-FFF2-40B4-BE49-F238E27FC236}">
                <a16:creationId xmlns:a16="http://schemas.microsoft.com/office/drawing/2014/main" id="{12B92649-B884-3140-B0CD-D3460ACD4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0990" y="628938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fld id="{F6458F6B-AB16-5E45-B1FC-35469E0194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0" y="698555"/>
            <a:ext cx="1920240" cy="27432"/>
          </a:xfrm>
          <a:prstGeom prst="rect">
            <a:avLst/>
          </a:prstGeom>
          <a:solidFill>
            <a:srgbClr val="185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0" y="646086"/>
            <a:ext cx="3525408" cy="37358"/>
          </a:xfrm>
          <a:prstGeom prst="rect">
            <a:avLst/>
          </a:prstGeom>
          <a:solidFill>
            <a:srgbClr val="65B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830568"/>
            <a:ext cx="9144000" cy="274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D0F2E9F-B414-0745-8215-9508A069C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0990" y="628938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fld id="{F6458F6B-AB16-5E45-B1FC-35469E01949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3681F6-416A-5647-8097-F414ED887B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5" t="8736" r="23006" b="16776"/>
          <a:stretch/>
        </p:blipFill>
        <p:spPr>
          <a:xfrm>
            <a:off x="8589054" y="6385034"/>
            <a:ext cx="485578" cy="48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11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185B8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6102969"/>
            <a:ext cx="9153070" cy="755151"/>
            <a:chOff x="0" y="6102849"/>
            <a:chExt cx="9153070" cy="755151"/>
          </a:xfrm>
        </p:grpSpPr>
        <p:sp>
          <p:nvSpPr>
            <p:cNvPr id="7" name="Rectangle 6"/>
            <p:cNvSpPr/>
            <p:nvPr/>
          </p:nvSpPr>
          <p:spPr>
            <a:xfrm>
              <a:off x="0" y="6102849"/>
              <a:ext cx="1541210" cy="755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611860" y="6102849"/>
              <a:ext cx="1541210" cy="755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0" y="144315"/>
            <a:ext cx="8040368" cy="62130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6840" y="5135376"/>
            <a:ext cx="8040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800" kern="0" dirty="0">
                <a:solidFill>
                  <a:sysClr val="windowText" lastClr="000000"/>
                </a:solidFill>
                <a:latin typeface="+mj-lt"/>
              </a:rPr>
              <a:t>An Uncorrelated Source of Predictive Data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41210" y="0"/>
            <a:ext cx="6070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600" kern="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Social Market Analytics</a:t>
            </a:r>
          </a:p>
        </p:txBody>
      </p:sp>
    </p:spTree>
    <p:extLst>
      <p:ext uri="{BB962C8B-B14F-4D97-AF65-F5344CB8AC3E}">
        <p14:creationId xmlns:p14="http://schemas.microsoft.com/office/powerpoint/2010/main" val="2962421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65468"/>
            <a:ext cx="8686800" cy="563563"/>
          </a:xfrm>
        </p:spPr>
        <p:txBody>
          <a:bodyPr/>
          <a:lstStyle/>
          <a:p>
            <a:r>
              <a:rPr lang="en-US" b="0" dirty="0">
                <a:solidFill>
                  <a:srgbClr val="002060"/>
                </a:solidFill>
                <a:latin typeface="+mj-lt"/>
              </a:rPr>
              <a:t>Four SMA Data Feeds and Security Coverage </a:t>
            </a:r>
            <a:endParaRPr lang="en-IN" b="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1178259" y="1601143"/>
            <a:ext cx="3017770" cy="11079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1100" kern="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The </a:t>
            </a:r>
            <a:r>
              <a:rPr lang="en-US" sz="1100" b="1" u="sng" kern="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S-Factor</a:t>
            </a:r>
            <a:r>
              <a:rPr lang="en-US" sz="1100" kern="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data feed aggregates tweets and makes a comparison to baseline to deliver 19 metrics every minute. Snapshots can be requested at different cycles </a:t>
            </a:r>
            <a:r>
              <a:rPr lang="en-US" sz="1050" i="1" kern="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(5m, 15m, Hourly, Daily, etc.) </a:t>
            </a:r>
            <a:r>
              <a:rPr lang="en-US" sz="1100" kern="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Based on a 24H lookback with a 20D baseline with decay</a:t>
            </a:r>
            <a:endParaRPr lang="en-US" sz="1100" i="1" kern="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0" name="Rectangle 179"/>
          <p:cNvSpPr/>
          <p:nvPr/>
        </p:nvSpPr>
        <p:spPr>
          <a:xfrm rot="10800000" flipV="1">
            <a:off x="1178259" y="2798118"/>
            <a:ext cx="3016668" cy="10926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The </a:t>
            </a:r>
            <a:r>
              <a:rPr lang="en-US" sz="1100" b="1" u="sng" kern="0" dirty="0">
                <a:solidFill>
                  <a:srgbClr val="003C6E"/>
                </a:solidFill>
                <a:latin typeface="+mj-lt"/>
                <a:cs typeface="Arial" panose="020B0604020202020204" pitchFamily="34" charset="0"/>
              </a:rPr>
              <a:t>Activity</a:t>
            </a:r>
            <a:r>
              <a:rPr lang="en-US" sz="1100" kern="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data feed isolates and aggregates information every minute and allows clients to create their own baselines and metrics. Ideal for both HFT for m/m and algo execution and longer baselines for both trading and indices </a:t>
            </a:r>
            <a:r>
              <a:rPr lang="en-US" sz="1050" kern="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(Weekly, Monthly, Quarterly, Yearly)</a:t>
            </a:r>
            <a:endParaRPr lang="en-US" sz="1100" kern="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176961" y="4037928"/>
            <a:ext cx="2879710" cy="93871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The </a:t>
            </a:r>
            <a:r>
              <a:rPr lang="en-US" sz="1100" b="1" u="sng" kern="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Tweet Level </a:t>
            </a:r>
            <a:r>
              <a:rPr lang="en-US" sz="1100" kern="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data feed is tweet level analysis and delivers SMA metrics from our NLP and Account Rating algorithm in 300 milliseconds after receiving the tweet from Twitter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1172522" y="4997644"/>
            <a:ext cx="2860895" cy="14465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100" kern="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The </a:t>
            </a:r>
            <a:r>
              <a:rPr lang="en-US" sz="1100" b="1" u="sng" kern="0" dirty="0">
                <a:solidFill>
                  <a:srgbClr val="003C6E"/>
                </a:solidFill>
                <a:latin typeface="+mj-lt"/>
                <a:cs typeface="Arial" panose="020B0604020202020204" pitchFamily="34" charset="0"/>
              </a:rPr>
              <a:t>Lexical</a:t>
            </a:r>
            <a:r>
              <a:rPr lang="en-US" sz="1100" kern="0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data feed is an enhanced version of the Tweet Level feed. In addition to the sentiment rating and account rating of the tweet, the feed also contains a phrase level break down of tweet along with the sentiment from SMA’s dictionary. This data is delivered in 300 milliseconds after receiving the tweet from Twitter</a:t>
            </a:r>
          </a:p>
        </p:txBody>
      </p:sp>
      <p:sp>
        <p:nvSpPr>
          <p:cNvPr id="11" name="Pentagon 10"/>
          <p:cNvSpPr/>
          <p:nvPr/>
        </p:nvSpPr>
        <p:spPr>
          <a:xfrm>
            <a:off x="357061" y="865675"/>
            <a:ext cx="3757740" cy="419436"/>
          </a:xfrm>
          <a:prstGeom prst="homePlat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7061" y="842592"/>
            <a:ext cx="355888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SMA delivers data through RESTful JSON APIs 24/7 </a:t>
            </a:r>
          </a:p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The data is available in 4 different formats</a:t>
            </a:r>
            <a:endParaRPr lang="en-IN" sz="1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1" name="Freeform 170"/>
          <p:cNvSpPr/>
          <p:nvPr/>
        </p:nvSpPr>
        <p:spPr>
          <a:xfrm rot="16200000" flipH="1">
            <a:off x="868045" y="2056342"/>
            <a:ext cx="484" cy="205845"/>
          </a:xfrm>
          <a:custGeom>
            <a:avLst/>
            <a:gdLst>
              <a:gd name="connsiteX0" fmla="*/ 0 w 2671482"/>
              <a:gd name="connsiteY0" fmla="*/ 0 h 508000"/>
              <a:gd name="connsiteX1" fmla="*/ 0 w 2671482"/>
              <a:gd name="connsiteY1" fmla="*/ 245036 h 508000"/>
              <a:gd name="connsiteX2" fmla="*/ 2641600 w 2671482"/>
              <a:gd name="connsiteY2" fmla="*/ 245036 h 508000"/>
              <a:gd name="connsiteX3" fmla="*/ 2641600 w 2671482"/>
              <a:gd name="connsiteY3" fmla="*/ 508000 h 508000"/>
              <a:gd name="connsiteX4" fmla="*/ 2671482 w 2671482"/>
              <a:gd name="connsiteY4" fmla="*/ 508000 h 508000"/>
              <a:gd name="connsiteX0" fmla="*/ 0 w 2641600"/>
              <a:gd name="connsiteY0" fmla="*/ 0 h 508000"/>
              <a:gd name="connsiteX1" fmla="*/ 0 w 2641600"/>
              <a:gd name="connsiteY1" fmla="*/ 245036 h 508000"/>
              <a:gd name="connsiteX2" fmla="*/ 2641600 w 2641600"/>
              <a:gd name="connsiteY2" fmla="*/ 245036 h 508000"/>
              <a:gd name="connsiteX3" fmla="*/ 2641600 w 2641600"/>
              <a:gd name="connsiteY3" fmla="*/ 508000 h 508000"/>
              <a:gd name="connsiteX0" fmla="*/ 0 w 2642165"/>
              <a:gd name="connsiteY0" fmla="*/ 0 h 508000"/>
              <a:gd name="connsiteX1" fmla="*/ 0 w 2642165"/>
              <a:gd name="connsiteY1" fmla="*/ 245036 h 508000"/>
              <a:gd name="connsiteX2" fmla="*/ 2641600 w 2642165"/>
              <a:gd name="connsiteY2" fmla="*/ 245036 h 508000"/>
              <a:gd name="connsiteX3" fmla="*/ 2642165 w 2642165"/>
              <a:gd name="connsiteY3" fmla="*/ 382979 h 508000"/>
              <a:gd name="connsiteX4" fmla="*/ 2641600 w 2642165"/>
              <a:gd name="connsiteY4" fmla="*/ 508000 h 508000"/>
              <a:gd name="connsiteX0" fmla="*/ 0 w 2642165"/>
              <a:gd name="connsiteY0" fmla="*/ 0 h 382979"/>
              <a:gd name="connsiteX1" fmla="*/ 0 w 2642165"/>
              <a:gd name="connsiteY1" fmla="*/ 245036 h 382979"/>
              <a:gd name="connsiteX2" fmla="*/ 2641600 w 2642165"/>
              <a:gd name="connsiteY2" fmla="*/ 245036 h 382979"/>
              <a:gd name="connsiteX3" fmla="*/ 2642165 w 2642165"/>
              <a:gd name="connsiteY3" fmla="*/ 382979 h 382979"/>
              <a:gd name="connsiteX0" fmla="*/ 0 w 2647362"/>
              <a:gd name="connsiteY0" fmla="*/ 0 h 632363"/>
              <a:gd name="connsiteX1" fmla="*/ 0 w 2647362"/>
              <a:gd name="connsiteY1" fmla="*/ 245036 h 632363"/>
              <a:gd name="connsiteX2" fmla="*/ 2641600 w 2647362"/>
              <a:gd name="connsiteY2" fmla="*/ 245036 h 632363"/>
              <a:gd name="connsiteX3" fmla="*/ 2647362 w 2647362"/>
              <a:gd name="connsiteY3" fmla="*/ 632363 h 632363"/>
              <a:gd name="connsiteX0" fmla="*/ 0 w 2641621"/>
              <a:gd name="connsiteY0" fmla="*/ 0 h 632363"/>
              <a:gd name="connsiteX1" fmla="*/ 0 w 2641621"/>
              <a:gd name="connsiteY1" fmla="*/ 245036 h 632363"/>
              <a:gd name="connsiteX2" fmla="*/ 2641600 w 2641621"/>
              <a:gd name="connsiteY2" fmla="*/ 245036 h 632363"/>
              <a:gd name="connsiteX3" fmla="*/ 2640866 w 2641621"/>
              <a:gd name="connsiteY3" fmla="*/ 632363 h 632363"/>
              <a:gd name="connsiteX0" fmla="*/ 0 w 2641621"/>
              <a:gd name="connsiteY0" fmla="*/ 0 h 387327"/>
              <a:gd name="connsiteX1" fmla="*/ 2641600 w 2641621"/>
              <a:gd name="connsiteY1" fmla="*/ 0 h 387327"/>
              <a:gd name="connsiteX2" fmla="*/ 2640866 w 2641621"/>
              <a:gd name="connsiteY2" fmla="*/ 387327 h 387327"/>
              <a:gd name="connsiteX0" fmla="*/ 756 w 777"/>
              <a:gd name="connsiteY0" fmla="*/ 0 h 387327"/>
              <a:gd name="connsiteX1" fmla="*/ 22 w 777"/>
              <a:gd name="connsiteY1" fmla="*/ 387327 h 38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7" h="387327">
                <a:moveTo>
                  <a:pt x="756" y="0"/>
                </a:moveTo>
                <a:cubicBezTo>
                  <a:pt x="944" y="45981"/>
                  <a:pt x="-166" y="341346"/>
                  <a:pt x="22" y="387327"/>
                </a:cubicBezTo>
              </a:path>
            </a:pathLst>
          </a:custGeom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/>
            <a:tailEnd type="oval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sz="1350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 rot="10800000">
            <a:off x="357059" y="1449232"/>
            <a:ext cx="465289" cy="4788020"/>
            <a:chOff x="197774" y="1797352"/>
            <a:chExt cx="394773" cy="4657264"/>
          </a:xfrm>
        </p:grpSpPr>
        <p:grpSp>
          <p:nvGrpSpPr>
            <p:cNvPr id="4" name="Group 3"/>
            <p:cNvGrpSpPr/>
            <p:nvPr/>
          </p:nvGrpSpPr>
          <p:grpSpPr>
            <a:xfrm rot="5400000">
              <a:off x="-211528" y="2206654"/>
              <a:ext cx="1213378" cy="394773"/>
              <a:chOff x="129804" y="2013240"/>
              <a:chExt cx="2281836" cy="394773"/>
            </a:xfrm>
          </p:grpSpPr>
          <p:sp>
            <p:nvSpPr>
              <p:cNvPr id="143" name="Pentagon 142"/>
              <p:cNvSpPr/>
              <p:nvPr/>
            </p:nvSpPr>
            <p:spPr>
              <a:xfrm>
                <a:off x="171360" y="2013240"/>
                <a:ext cx="2240280" cy="394773"/>
              </a:xfrm>
              <a:prstGeom prst="homePlate">
                <a:avLst>
                  <a:gd name="adj" fmla="val 29734"/>
                </a:avLst>
              </a:prstGeom>
              <a:solidFill>
                <a:srgbClr val="2DAA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IN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7" name="Pentagon 176"/>
              <p:cNvSpPr/>
              <p:nvPr/>
            </p:nvSpPr>
            <p:spPr>
              <a:xfrm>
                <a:off x="129804" y="2013240"/>
                <a:ext cx="2240280" cy="394773"/>
              </a:xfrm>
              <a:prstGeom prst="homePlate">
                <a:avLst>
                  <a:gd name="adj" fmla="val 29734"/>
                </a:avLst>
              </a:prstGeom>
              <a:solidFill>
                <a:srgbClr val="66C2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IN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5400000">
              <a:off x="-211527" y="3355407"/>
              <a:ext cx="1213378" cy="393192"/>
              <a:chOff x="2340866" y="2014030"/>
              <a:chExt cx="2281836" cy="393192"/>
            </a:xfrm>
          </p:grpSpPr>
          <p:sp>
            <p:nvSpPr>
              <p:cNvPr id="146" name="Chevron 145"/>
              <p:cNvSpPr/>
              <p:nvPr/>
            </p:nvSpPr>
            <p:spPr>
              <a:xfrm>
                <a:off x="2382422" y="2014030"/>
                <a:ext cx="2240280" cy="393192"/>
              </a:xfrm>
              <a:prstGeom prst="chevron">
                <a:avLst>
                  <a:gd name="adj" fmla="val 29005"/>
                </a:avLst>
              </a:prstGeom>
              <a:solidFill>
                <a:srgbClr val="00244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IN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6" name="Chevron 165"/>
              <p:cNvSpPr/>
              <p:nvPr/>
            </p:nvSpPr>
            <p:spPr>
              <a:xfrm>
                <a:off x="2340866" y="2014030"/>
                <a:ext cx="2240280" cy="393192"/>
              </a:xfrm>
              <a:prstGeom prst="chevron">
                <a:avLst>
                  <a:gd name="adj" fmla="val 29005"/>
                </a:avLst>
              </a:prstGeom>
              <a:solidFill>
                <a:srgbClr val="003C6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IN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 rot="5400000">
              <a:off x="-211527" y="4503369"/>
              <a:ext cx="1213378" cy="393192"/>
              <a:chOff x="4551928" y="2014030"/>
              <a:chExt cx="2281836" cy="393192"/>
            </a:xfrm>
          </p:grpSpPr>
          <p:sp>
            <p:nvSpPr>
              <p:cNvPr id="148" name="Chevron 147"/>
              <p:cNvSpPr/>
              <p:nvPr/>
            </p:nvSpPr>
            <p:spPr>
              <a:xfrm>
                <a:off x="4593484" y="2014030"/>
                <a:ext cx="2240280" cy="393192"/>
              </a:xfrm>
              <a:prstGeom prst="chevron">
                <a:avLst>
                  <a:gd name="adj" fmla="val 29005"/>
                </a:avLst>
              </a:prstGeom>
              <a:solidFill>
                <a:srgbClr val="2DAA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IN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6" name="Chevron 185"/>
              <p:cNvSpPr/>
              <p:nvPr/>
            </p:nvSpPr>
            <p:spPr>
              <a:xfrm>
                <a:off x="4551928" y="2014030"/>
                <a:ext cx="2240280" cy="393192"/>
              </a:xfrm>
              <a:prstGeom prst="chevron">
                <a:avLst>
                  <a:gd name="adj" fmla="val 29005"/>
                </a:avLst>
              </a:prstGeom>
              <a:solidFill>
                <a:srgbClr val="66C2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IN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 rot="5400000">
              <a:off x="-211527" y="5651331"/>
              <a:ext cx="1213378" cy="393192"/>
              <a:chOff x="6762989" y="2014030"/>
              <a:chExt cx="2281836" cy="393192"/>
            </a:xfrm>
          </p:grpSpPr>
          <p:sp>
            <p:nvSpPr>
              <p:cNvPr id="149" name="Chevron 148"/>
              <p:cNvSpPr/>
              <p:nvPr/>
            </p:nvSpPr>
            <p:spPr>
              <a:xfrm>
                <a:off x="6804545" y="2014030"/>
                <a:ext cx="2240280" cy="393192"/>
              </a:xfrm>
              <a:prstGeom prst="chevron">
                <a:avLst>
                  <a:gd name="adj" fmla="val 29409"/>
                </a:avLst>
              </a:prstGeom>
              <a:solidFill>
                <a:srgbClr val="00244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IN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9" name="Chevron 188"/>
              <p:cNvSpPr/>
              <p:nvPr/>
            </p:nvSpPr>
            <p:spPr>
              <a:xfrm>
                <a:off x="6762989" y="2014030"/>
                <a:ext cx="2240280" cy="393192"/>
              </a:xfrm>
              <a:prstGeom prst="chevron">
                <a:avLst>
                  <a:gd name="adj" fmla="val 29409"/>
                </a:avLst>
              </a:prstGeom>
              <a:solidFill>
                <a:srgbClr val="003C6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IN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84" name="Freeform 29"/>
          <p:cNvSpPr>
            <a:spLocks noEditPoints="1"/>
          </p:cNvSpPr>
          <p:nvPr/>
        </p:nvSpPr>
        <p:spPr bwMode="auto">
          <a:xfrm>
            <a:off x="445530" y="3191480"/>
            <a:ext cx="258021" cy="234638"/>
          </a:xfrm>
          <a:custGeom>
            <a:avLst/>
            <a:gdLst>
              <a:gd name="T0" fmla="*/ 0 w 2382"/>
              <a:gd name="T1" fmla="*/ 1854 h 1935"/>
              <a:gd name="T2" fmla="*/ 2382 w 2382"/>
              <a:gd name="T3" fmla="*/ 1854 h 1935"/>
              <a:gd name="T4" fmla="*/ 75 w 2382"/>
              <a:gd name="T5" fmla="*/ 0 h 1935"/>
              <a:gd name="T6" fmla="*/ 1712 w 2382"/>
              <a:gd name="T7" fmla="*/ 223 h 1935"/>
              <a:gd name="T8" fmla="*/ 1935 w 2382"/>
              <a:gd name="T9" fmla="*/ 74 h 1935"/>
              <a:gd name="T10" fmla="*/ 1861 w 2382"/>
              <a:gd name="T11" fmla="*/ 149 h 1935"/>
              <a:gd name="T12" fmla="*/ 2233 w 2382"/>
              <a:gd name="T13" fmla="*/ 149 h 1935"/>
              <a:gd name="T14" fmla="*/ 2158 w 2382"/>
              <a:gd name="T15" fmla="*/ 74 h 1935"/>
              <a:gd name="T16" fmla="*/ 2307 w 2382"/>
              <a:gd name="T17" fmla="*/ 363 h 1935"/>
              <a:gd name="T18" fmla="*/ 145 w 2382"/>
              <a:gd name="T19" fmla="*/ 1860 h 1935"/>
              <a:gd name="T20" fmla="*/ 145 w 2382"/>
              <a:gd name="T21" fmla="*/ 298 h 1935"/>
              <a:gd name="T22" fmla="*/ 434 w 2382"/>
              <a:gd name="T23" fmla="*/ 657 h 1935"/>
              <a:gd name="T24" fmla="*/ 738 w 2382"/>
              <a:gd name="T25" fmla="*/ 657 h 1935"/>
              <a:gd name="T26" fmla="*/ 2047 w 2382"/>
              <a:gd name="T27" fmla="*/ 521 h 1935"/>
              <a:gd name="T28" fmla="*/ 1765 w 2382"/>
              <a:gd name="T29" fmla="*/ 1043 h 1935"/>
              <a:gd name="T30" fmla="*/ 1486 w 2382"/>
              <a:gd name="T31" fmla="*/ 952 h 1935"/>
              <a:gd name="T32" fmla="*/ 1265 w 2382"/>
              <a:gd name="T33" fmla="*/ 930 h 1935"/>
              <a:gd name="T34" fmla="*/ 1005 w 2382"/>
              <a:gd name="T35" fmla="*/ 1265 h 1935"/>
              <a:gd name="T36" fmla="*/ 745 w 2382"/>
              <a:gd name="T37" fmla="*/ 1228 h 1935"/>
              <a:gd name="T38" fmla="*/ 537 w 2382"/>
              <a:gd name="T39" fmla="*/ 1284 h 1935"/>
              <a:gd name="T40" fmla="*/ 261 w 2382"/>
              <a:gd name="T41" fmla="*/ 1711 h 1935"/>
              <a:gd name="T42" fmla="*/ 2085 w 2382"/>
              <a:gd name="T43" fmla="*/ 737 h 1935"/>
              <a:gd name="T44" fmla="*/ 276 w 2382"/>
              <a:gd name="T45" fmla="*/ 552 h 1935"/>
              <a:gd name="T46" fmla="*/ 574 w 2382"/>
              <a:gd name="T47" fmla="*/ 950 h 1935"/>
              <a:gd name="T48" fmla="*/ 644 w 2382"/>
              <a:gd name="T49" fmla="*/ 911 h 1935"/>
              <a:gd name="T50" fmla="*/ 686 w 2382"/>
              <a:gd name="T51" fmla="*/ 868 h 1935"/>
              <a:gd name="T52" fmla="*/ 722 w 2382"/>
              <a:gd name="T53" fmla="*/ 814 h 1935"/>
              <a:gd name="T54" fmla="*/ 743 w 2382"/>
              <a:gd name="T55" fmla="*/ 718 h 1935"/>
              <a:gd name="T56" fmla="*/ 548 w 2382"/>
              <a:gd name="T57" fmla="*/ 731 h 1935"/>
              <a:gd name="T58" fmla="*/ 529 w 2382"/>
              <a:gd name="T59" fmla="*/ 761 h 1935"/>
              <a:gd name="T60" fmla="*/ 486 w 2382"/>
              <a:gd name="T61" fmla="*/ 778 h 1935"/>
              <a:gd name="T62" fmla="*/ 413 w 2382"/>
              <a:gd name="T63" fmla="*/ 707 h 1935"/>
              <a:gd name="T64" fmla="*/ 2010 w 2382"/>
              <a:gd name="T65" fmla="*/ 770 h 1935"/>
              <a:gd name="T66" fmla="*/ 1786 w 2382"/>
              <a:gd name="T67" fmla="*/ 1258 h 1935"/>
              <a:gd name="T68" fmla="*/ 2010 w 2382"/>
              <a:gd name="T69" fmla="*/ 770 h 1935"/>
              <a:gd name="T70" fmla="*/ 1637 w 2382"/>
              <a:gd name="T71" fmla="*/ 1153 h 1935"/>
              <a:gd name="T72" fmla="*/ 1414 w 2382"/>
              <a:gd name="T73" fmla="*/ 1637 h 1935"/>
              <a:gd name="T74" fmla="*/ 1337 w 2382"/>
              <a:gd name="T75" fmla="*/ 1034 h 1935"/>
              <a:gd name="T76" fmla="*/ 1042 w 2382"/>
              <a:gd name="T77" fmla="*/ 1637 h 1935"/>
              <a:gd name="T78" fmla="*/ 1101 w 2382"/>
              <a:gd name="T79" fmla="*/ 1321 h 1935"/>
              <a:gd name="T80" fmla="*/ 894 w 2382"/>
              <a:gd name="T81" fmla="*/ 1375 h 1935"/>
              <a:gd name="T82" fmla="*/ 968 w 2382"/>
              <a:gd name="T83" fmla="*/ 1637 h 1935"/>
              <a:gd name="T84" fmla="*/ 715 w 2382"/>
              <a:gd name="T85" fmla="*/ 1303 h 1935"/>
              <a:gd name="T86" fmla="*/ 596 w 2382"/>
              <a:gd name="T87" fmla="*/ 1637 h 1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382" h="1935">
                <a:moveTo>
                  <a:pt x="75" y="0"/>
                </a:moveTo>
                <a:cubicBezTo>
                  <a:pt x="34" y="0"/>
                  <a:pt x="0" y="36"/>
                  <a:pt x="0" y="81"/>
                </a:cubicBezTo>
                <a:cubicBezTo>
                  <a:pt x="0" y="1854"/>
                  <a:pt x="0" y="1854"/>
                  <a:pt x="0" y="1854"/>
                </a:cubicBezTo>
                <a:cubicBezTo>
                  <a:pt x="0" y="1899"/>
                  <a:pt x="34" y="1935"/>
                  <a:pt x="75" y="1935"/>
                </a:cubicBezTo>
                <a:cubicBezTo>
                  <a:pt x="2307" y="1935"/>
                  <a:pt x="2307" y="1935"/>
                  <a:pt x="2307" y="1935"/>
                </a:cubicBezTo>
                <a:cubicBezTo>
                  <a:pt x="2348" y="1935"/>
                  <a:pt x="2382" y="1899"/>
                  <a:pt x="2382" y="1854"/>
                </a:cubicBezTo>
                <a:cubicBezTo>
                  <a:pt x="2382" y="81"/>
                  <a:pt x="2382" y="81"/>
                  <a:pt x="2382" y="81"/>
                </a:cubicBezTo>
                <a:cubicBezTo>
                  <a:pt x="2382" y="36"/>
                  <a:pt x="2348" y="0"/>
                  <a:pt x="2307" y="0"/>
                </a:cubicBezTo>
                <a:lnTo>
                  <a:pt x="75" y="0"/>
                </a:lnTo>
                <a:close/>
                <a:moveTo>
                  <a:pt x="1712" y="74"/>
                </a:moveTo>
                <a:cubicBezTo>
                  <a:pt x="1753" y="74"/>
                  <a:pt x="1786" y="108"/>
                  <a:pt x="1786" y="149"/>
                </a:cubicBezTo>
                <a:cubicBezTo>
                  <a:pt x="1786" y="190"/>
                  <a:pt x="1753" y="223"/>
                  <a:pt x="1712" y="223"/>
                </a:cubicBezTo>
                <a:cubicBezTo>
                  <a:pt x="1671" y="223"/>
                  <a:pt x="1637" y="190"/>
                  <a:pt x="1637" y="149"/>
                </a:cubicBezTo>
                <a:cubicBezTo>
                  <a:pt x="1637" y="108"/>
                  <a:pt x="1671" y="74"/>
                  <a:pt x="1712" y="74"/>
                </a:cubicBezTo>
                <a:close/>
                <a:moveTo>
                  <a:pt x="1935" y="74"/>
                </a:moveTo>
                <a:cubicBezTo>
                  <a:pt x="1976" y="74"/>
                  <a:pt x="2010" y="108"/>
                  <a:pt x="2010" y="149"/>
                </a:cubicBezTo>
                <a:cubicBezTo>
                  <a:pt x="2010" y="190"/>
                  <a:pt x="1976" y="223"/>
                  <a:pt x="1935" y="223"/>
                </a:cubicBezTo>
                <a:cubicBezTo>
                  <a:pt x="1894" y="223"/>
                  <a:pt x="1861" y="190"/>
                  <a:pt x="1861" y="149"/>
                </a:cubicBezTo>
                <a:cubicBezTo>
                  <a:pt x="1861" y="108"/>
                  <a:pt x="1894" y="74"/>
                  <a:pt x="1935" y="74"/>
                </a:cubicBezTo>
                <a:close/>
                <a:moveTo>
                  <a:pt x="2158" y="74"/>
                </a:moveTo>
                <a:cubicBezTo>
                  <a:pt x="2199" y="74"/>
                  <a:pt x="2233" y="108"/>
                  <a:pt x="2233" y="149"/>
                </a:cubicBezTo>
                <a:cubicBezTo>
                  <a:pt x="2233" y="190"/>
                  <a:pt x="2199" y="223"/>
                  <a:pt x="2158" y="223"/>
                </a:cubicBezTo>
                <a:cubicBezTo>
                  <a:pt x="2117" y="223"/>
                  <a:pt x="2084" y="190"/>
                  <a:pt x="2084" y="149"/>
                </a:cubicBezTo>
                <a:cubicBezTo>
                  <a:pt x="2084" y="108"/>
                  <a:pt x="2117" y="74"/>
                  <a:pt x="2158" y="74"/>
                </a:cubicBezTo>
                <a:close/>
                <a:moveTo>
                  <a:pt x="145" y="298"/>
                </a:moveTo>
                <a:cubicBezTo>
                  <a:pt x="2237" y="298"/>
                  <a:pt x="2237" y="298"/>
                  <a:pt x="2237" y="298"/>
                </a:cubicBezTo>
                <a:cubicBezTo>
                  <a:pt x="2276" y="298"/>
                  <a:pt x="2307" y="327"/>
                  <a:pt x="2307" y="363"/>
                </a:cubicBezTo>
                <a:cubicBezTo>
                  <a:pt x="2307" y="1795"/>
                  <a:pt x="2307" y="1795"/>
                  <a:pt x="2307" y="1795"/>
                </a:cubicBezTo>
                <a:cubicBezTo>
                  <a:pt x="2307" y="1831"/>
                  <a:pt x="2276" y="1860"/>
                  <a:pt x="2237" y="1860"/>
                </a:cubicBezTo>
                <a:cubicBezTo>
                  <a:pt x="145" y="1860"/>
                  <a:pt x="145" y="1860"/>
                  <a:pt x="145" y="1860"/>
                </a:cubicBezTo>
                <a:cubicBezTo>
                  <a:pt x="106" y="1860"/>
                  <a:pt x="75" y="1831"/>
                  <a:pt x="75" y="1795"/>
                </a:cubicBezTo>
                <a:cubicBezTo>
                  <a:pt x="75" y="363"/>
                  <a:pt x="75" y="363"/>
                  <a:pt x="75" y="363"/>
                </a:cubicBezTo>
                <a:cubicBezTo>
                  <a:pt x="75" y="327"/>
                  <a:pt x="106" y="298"/>
                  <a:pt x="145" y="298"/>
                </a:cubicBezTo>
                <a:close/>
                <a:moveTo>
                  <a:pt x="457" y="447"/>
                </a:moveTo>
                <a:cubicBezTo>
                  <a:pt x="396" y="454"/>
                  <a:pt x="342" y="482"/>
                  <a:pt x="301" y="524"/>
                </a:cubicBezTo>
                <a:cubicBezTo>
                  <a:pt x="434" y="657"/>
                  <a:pt x="434" y="657"/>
                  <a:pt x="434" y="657"/>
                </a:cubicBezTo>
                <a:cubicBezTo>
                  <a:pt x="446" y="644"/>
                  <a:pt x="464" y="637"/>
                  <a:pt x="484" y="637"/>
                </a:cubicBezTo>
                <a:cubicBezTo>
                  <a:pt x="518" y="637"/>
                  <a:pt x="547" y="660"/>
                  <a:pt x="553" y="693"/>
                </a:cubicBezTo>
                <a:cubicBezTo>
                  <a:pt x="738" y="657"/>
                  <a:pt x="738" y="657"/>
                  <a:pt x="738" y="657"/>
                </a:cubicBezTo>
                <a:cubicBezTo>
                  <a:pt x="715" y="537"/>
                  <a:pt x="610" y="447"/>
                  <a:pt x="484" y="447"/>
                </a:cubicBezTo>
                <a:cubicBezTo>
                  <a:pt x="477" y="447"/>
                  <a:pt x="468" y="446"/>
                  <a:pt x="457" y="447"/>
                </a:cubicBezTo>
                <a:close/>
                <a:moveTo>
                  <a:pt x="2047" y="521"/>
                </a:moveTo>
                <a:cubicBezTo>
                  <a:pt x="1985" y="521"/>
                  <a:pt x="1935" y="571"/>
                  <a:pt x="1935" y="633"/>
                </a:cubicBezTo>
                <a:cubicBezTo>
                  <a:pt x="1935" y="660"/>
                  <a:pt x="1946" y="685"/>
                  <a:pt x="1962" y="705"/>
                </a:cubicBezTo>
                <a:cubicBezTo>
                  <a:pt x="1765" y="1043"/>
                  <a:pt x="1765" y="1043"/>
                  <a:pt x="1765" y="1043"/>
                </a:cubicBezTo>
                <a:cubicBezTo>
                  <a:pt x="1760" y="1043"/>
                  <a:pt x="1755" y="1042"/>
                  <a:pt x="1749" y="1042"/>
                </a:cubicBezTo>
                <a:cubicBezTo>
                  <a:pt x="1723" y="1042"/>
                  <a:pt x="1699" y="1051"/>
                  <a:pt x="1680" y="1066"/>
                </a:cubicBezTo>
                <a:cubicBezTo>
                  <a:pt x="1486" y="952"/>
                  <a:pt x="1486" y="952"/>
                  <a:pt x="1486" y="952"/>
                </a:cubicBezTo>
                <a:cubicBezTo>
                  <a:pt x="1488" y="945"/>
                  <a:pt x="1489" y="938"/>
                  <a:pt x="1489" y="930"/>
                </a:cubicBezTo>
                <a:cubicBezTo>
                  <a:pt x="1489" y="869"/>
                  <a:pt x="1439" y="819"/>
                  <a:pt x="1377" y="819"/>
                </a:cubicBezTo>
                <a:cubicBezTo>
                  <a:pt x="1315" y="819"/>
                  <a:pt x="1265" y="869"/>
                  <a:pt x="1265" y="930"/>
                </a:cubicBezTo>
                <a:cubicBezTo>
                  <a:pt x="1265" y="950"/>
                  <a:pt x="1271" y="969"/>
                  <a:pt x="1281" y="985"/>
                </a:cubicBezTo>
                <a:cubicBezTo>
                  <a:pt x="1045" y="1273"/>
                  <a:pt x="1045" y="1273"/>
                  <a:pt x="1045" y="1273"/>
                </a:cubicBezTo>
                <a:cubicBezTo>
                  <a:pt x="1032" y="1268"/>
                  <a:pt x="1019" y="1265"/>
                  <a:pt x="1005" y="1265"/>
                </a:cubicBezTo>
                <a:cubicBezTo>
                  <a:pt x="970" y="1265"/>
                  <a:pt x="940" y="1281"/>
                  <a:pt x="920" y="1306"/>
                </a:cubicBezTo>
                <a:cubicBezTo>
                  <a:pt x="744" y="1234"/>
                  <a:pt x="744" y="1234"/>
                  <a:pt x="744" y="1234"/>
                </a:cubicBezTo>
                <a:cubicBezTo>
                  <a:pt x="744" y="1232"/>
                  <a:pt x="745" y="1230"/>
                  <a:pt x="745" y="1228"/>
                </a:cubicBezTo>
                <a:cubicBezTo>
                  <a:pt x="745" y="1166"/>
                  <a:pt x="695" y="1116"/>
                  <a:pt x="633" y="1116"/>
                </a:cubicBezTo>
                <a:cubicBezTo>
                  <a:pt x="571" y="1116"/>
                  <a:pt x="521" y="1166"/>
                  <a:pt x="521" y="1228"/>
                </a:cubicBezTo>
                <a:cubicBezTo>
                  <a:pt x="521" y="1249"/>
                  <a:pt x="527" y="1268"/>
                  <a:pt x="537" y="1284"/>
                </a:cubicBezTo>
                <a:cubicBezTo>
                  <a:pt x="232" y="1651"/>
                  <a:pt x="232" y="1651"/>
                  <a:pt x="232" y="1651"/>
                </a:cubicBezTo>
                <a:cubicBezTo>
                  <a:pt x="219" y="1666"/>
                  <a:pt x="221" y="1690"/>
                  <a:pt x="237" y="1703"/>
                </a:cubicBezTo>
                <a:cubicBezTo>
                  <a:pt x="244" y="1708"/>
                  <a:pt x="252" y="1711"/>
                  <a:pt x="261" y="1711"/>
                </a:cubicBezTo>
                <a:cubicBezTo>
                  <a:pt x="2047" y="1711"/>
                  <a:pt x="2047" y="1711"/>
                  <a:pt x="2047" y="1711"/>
                </a:cubicBezTo>
                <a:cubicBezTo>
                  <a:pt x="2068" y="1711"/>
                  <a:pt x="2085" y="1695"/>
                  <a:pt x="2085" y="1674"/>
                </a:cubicBezTo>
                <a:cubicBezTo>
                  <a:pt x="2085" y="737"/>
                  <a:pt x="2085" y="737"/>
                  <a:pt x="2085" y="737"/>
                </a:cubicBezTo>
                <a:cubicBezTo>
                  <a:pt x="2127" y="722"/>
                  <a:pt x="2158" y="681"/>
                  <a:pt x="2158" y="633"/>
                </a:cubicBezTo>
                <a:cubicBezTo>
                  <a:pt x="2158" y="571"/>
                  <a:pt x="2108" y="521"/>
                  <a:pt x="2047" y="521"/>
                </a:cubicBezTo>
                <a:close/>
                <a:moveTo>
                  <a:pt x="276" y="552"/>
                </a:moveTo>
                <a:cubicBezTo>
                  <a:pt x="244" y="596"/>
                  <a:pt x="224" y="649"/>
                  <a:pt x="224" y="707"/>
                </a:cubicBezTo>
                <a:cubicBezTo>
                  <a:pt x="224" y="851"/>
                  <a:pt x="340" y="967"/>
                  <a:pt x="484" y="967"/>
                </a:cubicBezTo>
                <a:cubicBezTo>
                  <a:pt x="516" y="967"/>
                  <a:pt x="546" y="961"/>
                  <a:pt x="574" y="950"/>
                </a:cubicBezTo>
                <a:cubicBezTo>
                  <a:pt x="586" y="946"/>
                  <a:pt x="597" y="940"/>
                  <a:pt x="608" y="934"/>
                </a:cubicBezTo>
                <a:cubicBezTo>
                  <a:pt x="611" y="933"/>
                  <a:pt x="614" y="931"/>
                  <a:pt x="616" y="930"/>
                </a:cubicBezTo>
                <a:cubicBezTo>
                  <a:pt x="626" y="924"/>
                  <a:pt x="635" y="918"/>
                  <a:pt x="644" y="911"/>
                </a:cubicBezTo>
                <a:cubicBezTo>
                  <a:pt x="648" y="908"/>
                  <a:pt x="651" y="905"/>
                  <a:pt x="654" y="902"/>
                </a:cubicBezTo>
                <a:cubicBezTo>
                  <a:pt x="663" y="895"/>
                  <a:pt x="670" y="887"/>
                  <a:pt x="678" y="879"/>
                </a:cubicBezTo>
                <a:cubicBezTo>
                  <a:pt x="681" y="876"/>
                  <a:pt x="683" y="872"/>
                  <a:pt x="686" y="868"/>
                </a:cubicBezTo>
                <a:cubicBezTo>
                  <a:pt x="694" y="859"/>
                  <a:pt x="700" y="850"/>
                  <a:pt x="706" y="840"/>
                </a:cubicBezTo>
                <a:cubicBezTo>
                  <a:pt x="707" y="839"/>
                  <a:pt x="708" y="838"/>
                  <a:pt x="709" y="837"/>
                </a:cubicBezTo>
                <a:cubicBezTo>
                  <a:pt x="712" y="831"/>
                  <a:pt x="717" y="824"/>
                  <a:pt x="722" y="814"/>
                </a:cubicBezTo>
                <a:cubicBezTo>
                  <a:pt x="730" y="797"/>
                  <a:pt x="734" y="779"/>
                  <a:pt x="738" y="762"/>
                </a:cubicBezTo>
                <a:cubicBezTo>
                  <a:pt x="739" y="758"/>
                  <a:pt x="739" y="755"/>
                  <a:pt x="740" y="751"/>
                </a:cubicBezTo>
                <a:cubicBezTo>
                  <a:pt x="741" y="740"/>
                  <a:pt x="743" y="729"/>
                  <a:pt x="743" y="718"/>
                </a:cubicBezTo>
                <a:cubicBezTo>
                  <a:pt x="743" y="714"/>
                  <a:pt x="744" y="711"/>
                  <a:pt x="744" y="707"/>
                </a:cubicBezTo>
                <a:cubicBezTo>
                  <a:pt x="744" y="703"/>
                  <a:pt x="743" y="698"/>
                  <a:pt x="743" y="694"/>
                </a:cubicBezTo>
                <a:cubicBezTo>
                  <a:pt x="548" y="731"/>
                  <a:pt x="548" y="731"/>
                  <a:pt x="548" y="731"/>
                </a:cubicBezTo>
                <a:cubicBezTo>
                  <a:pt x="547" y="735"/>
                  <a:pt x="547" y="738"/>
                  <a:pt x="545" y="741"/>
                </a:cubicBezTo>
                <a:cubicBezTo>
                  <a:pt x="544" y="742"/>
                  <a:pt x="544" y="743"/>
                  <a:pt x="543" y="744"/>
                </a:cubicBezTo>
                <a:cubicBezTo>
                  <a:pt x="539" y="750"/>
                  <a:pt x="535" y="756"/>
                  <a:pt x="529" y="761"/>
                </a:cubicBezTo>
                <a:cubicBezTo>
                  <a:pt x="528" y="762"/>
                  <a:pt x="527" y="762"/>
                  <a:pt x="526" y="763"/>
                </a:cubicBezTo>
                <a:cubicBezTo>
                  <a:pt x="520" y="767"/>
                  <a:pt x="515" y="771"/>
                  <a:pt x="509" y="773"/>
                </a:cubicBezTo>
                <a:cubicBezTo>
                  <a:pt x="501" y="776"/>
                  <a:pt x="494" y="777"/>
                  <a:pt x="486" y="778"/>
                </a:cubicBezTo>
                <a:cubicBezTo>
                  <a:pt x="486" y="778"/>
                  <a:pt x="485" y="778"/>
                  <a:pt x="485" y="778"/>
                </a:cubicBezTo>
                <a:cubicBezTo>
                  <a:pt x="481" y="778"/>
                  <a:pt x="477" y="777"/>
                  <a:pt x="473" y="776"/>
                </a:cubicBezTo>
                <a:cubicBezTo>
                  <a:pt x="439" y="771"/>
                  <a:pt x="413" y="743"/>
                  <a:pt x="413" y="707"/>
                </a:cubicBezTo>
                <a:cubicBezTo>
                  <a:pt x="413" y="702"/>
                  <a:pt x="415" y="697"/>
                  <a:pt x="416" y="692"/>
                </a:cubicBezTo>
                <a:lnTo>
                  <a:pt x="276" y="552"/>
                </a:lnTo>
                <a:close/>
                <a:moveTo>
                  <a:pt x="2010" y="770"/>
                </a:moveTo>
                <a:cubicBezTo>
                  <a:pt x="2010" y="1637"/>
                  <a:pt x="2010" y="1637"/>
                  <a:pt x="2010" y="1637"/>
                </a:cubicBezTo>
                <a:cubicBezTo>
                  <a:pt x="1786" y="1637"/>
                  <a:pt x="1786" y="1637"/>
                  <a:pt x="1786" y="1637"/>
                </a:cubicBezTo>
                <a:cubicBezTo>
                  <a:pt x="1786" y="1258"/>
                  <a:pt x="1786" y="1258"/>
                  <a:pt x="1786" y="1258"/>
                </a:cubicBezTo>
                <a:cubicBezTo>
                  <a:pt x="1830" y="1243"/>
                  <a:pt x="1861" y="1202"/>
                  <a:pt x="1861" y="1153"/>
                </a:cubicBezTo>
                <a:cubicBezTo>
                  <a:pt x="1861" y="1124"/>
                  <a:pt x="1849" y="1098"/>
                  <a:pt x="1831" y="1078"/>
                </a:cubicBezTo>
                <a:lnTo>
                  <a:pt x="2010" y="770"/>
                </a:lnTo>
                <a:close/>
                <a:moveTo>
                  <a:pt x="1448" y="1016"/>
                </a:moveTo>
                <a:cubicBezTo>
                  <a:pt x="1640" y="1129"/>
                  <a:pt x="1640" y="1129"/>
                  <a:pt x="1640" y="1129"/>
                </a:cubicBezTo>
                <a:cubicBezTo>
                  <a:pt x="1639" y="1137"/>
                  <a:pt x="1637" y="1145"/>
                  <a:pt x="1637" y="1153"/>
                </a:cubicBezTo>
                <a:cubicBezTo>
                  <a:pt x="1637" y="1202"/>
                  <a:pt x="1669" y="1243"/>
                  <a:pt x="1712" y="1258"/>
                </a:cubicBezTo>
                <a:cubicBezTo>
                  <a:pt x="1712" y="1637"/>
                  <a:pt x="1712" y="1637"/>
                  <a:pt x="1712" y="1637"/>
                </a:cubicBezTo>
                <a:cubicBezTo>
                  <a:pt x="1414" y="1637"/>
                  <a:pt x="1414" y="1637"/>
                  <a:pt x="1414" y="1637"/>
                </a:cubicBezTo>
                <a:cubicBezTo>
                  <a:pt x="1414" y="1035"/>
                  <a:pt x="1414" y="1035"/>
                  <a:pt x="1414" y="1035"/>
                </a:cubicBezTo>
                <a:cubicBezTo>
                  <a:pt x="1427" y="1031"/>
                  <a:pt x="1438" y="1024"/>
                  <a:pt x="1448" y="1016"/>
                </a:cubicBezTo>
                <a:close/>
                <a:moveTo>
                  <a:pt x="1337" y="1034"/>
                </a:moveTo>
                <a:cubicBezTo>
                  <a:pt x="1338" y="1034"/>
                  <a:pt x="1339" y="1035"/>
                  <a:pt x="1340" y="1035"/>
                </a:cubicBezTo>
                <a:cubicBezTo>
                  <a:pt x="1340" y="1637"/>
                  <a:pt x="1340" y="1637"/>
                  <a:pt x="1340" y="1637"/>
                </a:cubicBezTo>
                <a:cubicBezTo>
                  <a:pt x="1042" y="1637"/>
                  <a:pt x="1042" y="1637"/>
                  <a:pt x="1042" y="1637"/>
                </a:cubicBezTo>
                <a:cubicBezTo>
                  <a:pt x="1042" y="1481"/>
                  <a:pt x="1042" y="1481"/>
                  <a:pt x="1042" y="1481"/>
                </a:cubicBezTo>
                <a:cubicBezTo>
                  <a:pt x="1085" y="1466"/>
                  <a:pt x="1117" y="1425"/>
                  <a:pt x="1117" y="1377"/>
                </a:cubicBezTo>
                <a:cubicBezTo>
                  <a:pt x="1117" y="1356"/>
                  <a:pt x="1111" y="1337"/>
                  <a:pt x="1101" y="1321"/>
                </a:cubicBezTo>
                <a:lnTo>
                  <a:pt x="1337" y="1034"/>
                </a:lnTo>
                <a:close/>
                <a:moveTo>
                  <a:pt x="715" y="1303"/>
                </a:moveTo>
                <a:cubicBezTo>
                  <a:pt x="894" y="1375"/>
                  <a:pt x="894" y="1375"/>
                  <a:pt x="894" y="1375"/>
                </a:cubicBezTo>
                <a:cubicBezTo>
                  <a:pt x="894" y="1376"/>
                  <a:pt x="893" y="1376"/>
                  <a:pt x="893" y="1377"/>
                </a:cubicBezTo>
                <a:cubicBezTo>
                  <a:pt x="893" y="1425"/>
                  <a:pt x="925" y="1466"/>
                  <a:pt x="968" y="1481"/>
                </a:cubicBezTo>
                <a:cubicBezTo>
                  <a:pt x="968" y="1637"/>
                  <a:pt x="968" y="1637"/>
                  <a:pt x="968" y="1637"/>
                </a:cubicBezTo>
                <a:cubicBezTo>
                  <a:pt x="670" y="1637"/>
                  <a:pt x="670" y="1637"/>
                  <a:pt x="670" y="1637"/>
                </a:cubicBezTo>
                <a:cubicBezTo>
                  <a:pt x="670" y="1333"/>
                  <a:pt x="670" y="1333"/>
                  <a:pt x="670" y="1333"/>
                </a:cubicBezTo>
                <a:cubicBezTo>
                  <a:pt x="687" y="1326"/>
                  <a:pt x="703" y="1316"/>
                  <a:pt x="715" y="1303"/>
                </a:cubicBezTo>
                <a:close/>
                <a:moveTo>
                  <a:pt x="594" y="1332"/>
                </a:moveTo>
                <a:cubicBezTo>
                  <a:pt x="595" y="1332"/>
                  <a:pt x="595" y="1332"/>
                  <a:pt x="596" y="1333"/>
                </a:cubicBezTo>
                <a:cubicBezTo>
                  <a:pt x="596" y="1637"/>
                  <a:pt x="596" y="1637"/>
                  <a:pt x="596" y="1637"/>
                </a:cubicBezTo>
                <a:cubicBezTo>
                  <a:pt x="340" y="1637"/>
                  <a:pt x="340" y="1637"/>
                  <a:pt x="340" y="1637"/>
                </a:cubicBezTo>
                <a:lnTo>
                  <a:pt x="594" y="13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37" name="Freeform 136"/>
          <p:cNvSpPr/>
          <p:nvPr/>
        </p:nvSpPr>
        <p:spPr>
          <a:xfrm rot="16200000" flipH="1">
            <a:off x="868046" y="3198291"/>
            <a:ext cx="484" cy="205845"/>
          </a:xfrm>
          <a:custGeom>
            <a:avLst/>
            <a:gdLst>
              <a:gd name="connsiteX0" fmla="*/ 0 w 2671482"/>
              <a:gd name="connsiteY0" fmla="*/ 0 h 508000"/>
              <a:gd name="connsiteX1" fmla="*/ 0 w 2671482"/>
              <a:gd name="connsiteY1" fmla="*/ 245036 h 508000"/>
              <a:gd name="connsiteX2" fmla="*/ 2641600 w 2671482"/>
              <a:gd name="connsiteY2" fmla="*/ 245036 h 508000"/>
              <a:gd name="connsiteX3" fmla="*/ 2641600 w 2671482"/>
              <a:gd name="connsiteY3" fmla="*/ 508000 h 508000"/>
              <a:gd name="connsiteX4" fmla="*/ 2671482 w 2671482"/>
              <a:gd name="connsiteY4" fmla="*/ 508000 h 508000"/>
              <a:gd name="connsiteX0" fmla="*/ 0 w 2641600"/>
              <a:gd name="connsiteY0" fmla="*/ 0 h 508000"/>
              <a:gd name="connsiteX1" fmla="*/ 0 w 2641600"/>
              <a:gd name="connsiteY1" fmla="*/ 245036 h 508000"/>
              <a:gd name="connsiteX2" fmla="*/ 2641600 w 2641600"/>
              <a:gd name="connsiteY2" fmla="*/ 245036 h 508000"/>
              <a:gd name="connsiteX3" fmla="*/ 2641600 w 2641600"/>
              <a:gd name="connsiteY3" fmla="*/ 508000 h 508000"/>
              <a:gd name="connsiteX0" fmla="*/ 0 w 2642165"/>
              <a:gd name="connsiteY0" fmla="*/ 0 h 508000"/>
              <a:gd name="connsiteX1" fmla="*/ 0 w 2642165"/>
              <a:gd name="connsiteY1" fmla="*/ 245036 h 508000"/>
              <a:gd name="connsiteX2" fmla="*/ 2641600 w 2642165"/>
              <a:gd name="connsiteY2" fmla="*/ 245036 h 508000"/>
              <a:gd name="connsiteX3" fmla="*/ 2642165 w 2642165"/>
              <a:gd name="connsiteY3" fmla="*/ 382979 h 508000"/>
              <a:gd name="connsiteX4" fmla="*/ 2641600 w 2642165"/>
              <a:gd name="connsiteY4" fmla="*/ 508000 h 508000"/>
              <a:gd name="connsiteX0" fmla="*/ 0 w 2642165"/>
              <a:gd name="connsiteY0" fmla="*/ 0 h 382979"/>
              <a:gd name="connsiteX1" fmla="*/ 0 w 2642165"/>
              <a:gd name="connsiteY1" fmla="*/ 245036 h 382979"/>
              <a:gd name="connsiteX2" fmla="*/ 2641600 w 2642165"/>
              <a:gd name="connsiteY2" fmla="*/ 245036 h 382979"/>
              <a:gd name="connsiteX3" fmla="*/ 2642165 w 2642165"/>
              <a:gd name="connsiteY3" fmla="*/ 382979 h 382979"/>
              <a:gd name="connsiteX0" fmla="*/ 0 w 2647362"/>
              <a:gd name="connsiteY0" fmla="*/ 0 h 632363"/>
              <a:gd name="connsiteX1" fmla="*/ 0 w 2647362"/>
              <a:gd name="connsiteY1" fmla="*/ 245036 h 632363"/>
              <a:gd name="connsiteX2" fmla="*/ 2641600 w 2647362"/>
              <a:gd name="connsiteY2" fmla="*/ 245036 h 632363"/>
              <a:gd name="connsiteX3" fmla="*/ 2647362 w 2647362"/>
              <a:gd name="connsiteY3" fmla="*/ 632363 h 632363"/>
              <a:gd name="connsiteX0" fmla="*/ 0 w 2641621"/>
              <a:gd name="connsiteY0" fmla="*/ 0 h 632363"/>
              <a:gd name="connsiteX1" fmla="*/ 0 w 2641621"/>
              <a:gd name="connsiteY1" fmla="*/ 245036 h 632363"/>
              <a:gd name="connsiteX2" fmla="*/ 2641600 w 2641621"/>
              <a:gd name="connsiteY2" fmla="*/ 245036 h 632363"/>
              <a:gd name="connsiteX3" fmla="*/ 2640866 w 2641621"/>
              <a:gd name="connsiteY3" fmla="*/ 632363 h 632363"/>
              <a:gd name="connsiteX0" fmla="*/ 0 w 2641621"/>
              <a:gd name="connsiteY0" fmla="*/ 0 h 387327"/>
              <a:gd name="connsiteX1" fmla="*/ 2641600 w 2641621"/>
              <a:gd name="connsiteY1" fmla="*/ 0 h 387327"/>
              <a:gd name="connsiteX2" fmla="*/ 2640866 w 2641621"/>
              <a:gd name="connsiteY2" fmla="*/ 387327 h 387327"/>
              <a:gd name="connsiteX0" fmla="*/ 756 w 777"/>
              <a:gd name="connsiteY0" fmla="*/ 0 h 387327"/>
              <a:gd name="connsiteX1" fmla="*/ 22 w 777"/>
              <a:gd name="connsiteY1" fmla="*/ 387327 h 38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7" h="387327">
                <a:moveTo>
                  <a:pt x="756" y="0"/>
                </a:moveTo>
                <a:cubicBezTo>
                  <a:pt x="944" y="45981"/>
                  <a:pt x="-166" y="341346"/>
                  <a:pt x="22" y="387327"/>
                </a:cubicBezTo>
              </a:path>
            </a:pathLst>
          </a:custGeom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/>
            <a:tailEnd type="oval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sz="1350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Freeform 137"/>
          <p:cNvSpPr/>
          <p:nvPr/>
        </p:nvSpPr>
        <p:spPr>
          <a:xfrm rot="16200000" flipH="1">
            <a:off x="868047" y="4378810"/>
            <a:ext cx="484" cy="205845"/>
          </a:xfrm>
          <a:custGeom>
            <a:avLst/>
            <a:gdLst>
              <a:gd name="connsiteX0" fmla="*/ 0 w 2671482"/>
              <a:gd name="connsiteY0" fmla="*/ 0 h 508000"/>
              <a:gd name="connsiteX1" fmla="*/ 0 w 2671482"/>
              <a:gd name="connsiteY1" fmla="*/ 245036 h 508000"/>
              <a:gd name="connsiteX2" fmla="*/ 2641600 w 2671482"/>
              <a:gd name="connsiteY2" fmla="*/ 245036 h 508000"/>
              <a:gd name="connsiteX3" fmla="*/ 2641600 w 2671482"/>
              <a:gd name="connsiteY3" fmla="*/ 508000 h 508000"/>
              <a:gd name="connsiteX4" fmla="*/ 2671482 w 2671482"/>
              <a:gd name="connsiteY4" fmla="*/ 508000 h 508000"/>
              <a:gd name="connsiteX0" fmla="*/ 0 w 2641600"/>
              <a:gd name="connsiteY0" fmla="*/ 0 h 508000"/>
              <a:gd name="connsiteX1" fmla="*/ 0 w 2641600"/>
              <a:gd name="connsiteY1" fmla="*/ 245036 h 508000"/>
              <a:gd name="connsiteX2" fmla="*/ 2641600 w 2641600"/>
              <a:gd name="connsiteY2" fmla="*/ 245036 h 508000"/>
              <a:gd name="connsiteX3" fmla="*/ 2641600 w 2641600"/>
              <a:gd name="connsiteY3" fmla="*/ 508000 h 508000"/>
              <a:gd name="connsiteX0" fmla="*/ 0 w 2642165"/>
              <a:gd name="connsiteY0" fmla="*/ 0 h 508000"/>
              <a:gd name="connsiteX1" fmla="*/ 0 w 2642165"/>
              <a:gd name="connsiteY1" fmla="*/ 245036 h 508000"/>
              <a:gd name="connsiteX2" fmla="*/ 2641600 w 2642165"/>
              <a:gd name="connsiteY2" fmla="*/ 245036 h 508000"/>
              <a:gd name="connsiteX3" fmla="*/ 2642165 w 2642165"/>
              <a:gd name="connsiteY3" fmla="*/ 382979 h 508000"/>
              <a:gd name="connsiteX4" fmla="*/ 2641600 w 2642165"/>
              <a:gd name="connsiteY4" fmla="*/ 508000 h 508000"/>
              <a:gd name="connsiteX0" fmla="*/ 0 w 2642165"/>
              <a:gd name="connsiteY0" fmla="*/ 0 h 382979"/>
              <a:gd name="connsiteX1" fmla="*/ 0 w 2642165"/>
              <a:gd name="connsiteY1" fmla="*/ 245036 h 382979"/>
              <a:gd name="connsiteX2" fmla="*/ 2641600 w 2642165"/>
              <a:gd name="connsiteY2" fmla="*/ 245036 h 382979"/>
              <a:gd name="connsiteX3" fmla="*/ 2642165 w 2642165"/>
              <a:gd name="connsiteY3" fmla="*/ 382979 h 382979"/>
              <a:gd name="connsiteX0" fmla="*/ 0 w 2647362"/>
              <a:gd name="connsiteY0" fmla="*/ 0 h 632363"/>
              <a:gd name="connsiteX1" fmla="*/ 0 w 2647362"/>
              <a:gd name="connsiteY1" fmla="*/ 245036 h 632363"/>
              <a:gd name="connsiteX2" fmla="*/ 2641600 w 2647362"/>
              <a:gd name="connsiteY2" fmla="*/ 245036 h 632363"/>
              <a:gd name="connsiteX3" fmla="*/ 2647362 w 2647362"/>
              <a:gd name="connsiteY3" fmla="*/ 632363 h 632363"/>
              <a:gd name="connsiteX0" fmla="*/ 0 w 2641621"/>
              <a:gd name="connsiteY0" fmla="*/ 0 h 632363"/>
              <a:gd name="connsiteX1" fmla="*/ 0 w 2641621"/>
              <a:gd name="connsiteY1" fmla="*/ 245036 h 632363"/>
              <a:gd name="connsiteX2" fmla="*/ 2641600 w 2641621"/>
              <a:gd name="connsiteY2" fmla="*/ 245036 h 632363"/>
              <a:gd name="connsiteX3" fmla="*/ 2640866 w 2641621"/>
              <a:gd name="connsiteY3" fmla="*/ 632363 h 632363"/>
              <a:gd name="connsiteX0" fmla="*/ 0 w 2641621"/>
              <a:gd name="connsiteY0" fmla="*/ 0 h 387327"/>
              <a:gd name="connsiteX1" fmla="*/ 2641600 w 2641621"/>
              <a:gd name="connsiteY1" fmla="*/ 0 h 387327"/>
              <a:gd name="connsiteX2" fmla="*/ 2640866 w 2641621"/>
              <a:gd name="connsiteY2" fmla="*/ 387327 h 387327"/>
              <a:gd name="connsiteX0" fmla="*/ 756 w 777"/>
              <a:gd name="connsiteY0" fmla="*/ 0 h 387327"/>
              <a:gd name="connsiteX1" fmla="*/ 22 w 777"/>
              <a:gd name="connsiteY1" fmla="*/ 387327 h 38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7" h="387327">
                <a:moveTo>
                  <a:pt x="756" y="0"/>
                </a:moveTo>
                <a:cubicBezTo>
                  <a:pt x="944" y="45981"/>
                  <a:pt x="-166" y="341346"/>
                  <a:pt x="22" y="387327"/>
                </a:cubicBezTo>
              </a:path>
            </a:pathLst>
          </a:custGeom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/>
            <a:tailEnd type="oval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sz="1350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Freeform 138"/>
          <p:cNvSpPr/>
          <p:nvPr/>
        </p:nvSpPr>
        <p:spPr>
          <a:xfrm rot="16200000" flipH="1">
            <a:off x="868048" y="5559209"/>
            <a:ext cx="484" cy="205845"/>
          </a:xfrm>
          <a:custGeom>
            <a:avLst/>
            <a:gdLst>
              <a:gd name="connsiteX0" fmla="*/ 0 w 2671482"/>
              <a:gd name="connsiteY0" fmla="*/ 0 h 508000"/>
              <a:gd name="connsiteX1" fmla="*/ 0 w 2671482"/>
              <a:gd name="connsiteY1" fmla="*/ 245036 h 508000"/>
              <a:gd name="connsiteX2" fmla="*/ 2641600 w 2671482"/>
              <a:gd name="connsiteY2" fmla="*/ 245036 h 508000"/>
              <a:gd name="connsiteX3" fmla="*/ 2641600 w 2671482"/>
              <a:gd name="connsiteY3" fmla="*/ 508000 h 508000"/>
              <a:gd name="connsiteX4" fmla="*/ 2671482 w 2671482"/>
              <a:gd name="connsiteY4" fmla="*/ 508000 h 508000"/>
              <a:gd name="connsiteX0" fmla="*/ 0 w 2641600"/>
              <a:gd name="connsiteY0" fmla="*/ 0 h 508000"/>
              <a:gd name="connsiteX1" fmla="*/ 0 w 2641600"/>
              <a:gd name="connsiteY1" fmla="*/ 245036 h 508000"/>
              <a:gd name="connsiteX2" fmla="*/ 2641600 w 2641600"/>
              <a:gd name="connsiteY2" fmla="*/ 245036 h 508000"/>
              <a:gd name="connsiteX3" fmla="*/ 2641600 w 2641600"/>
              <a:gd name="connsiteY3" fmla="*/ 508000 h 508000"/>
              <a:gd name="connsiteX0" fmla="*/ 0 w 2642165"/>
              <a:gd name="connsiteY0" fmla="*/ 0 h 508000"/>
              <a:gd name="connsiteX1" fmla="*/ 0 w 2642165"/>
              <a:gd name="connsiteY1" fmla="*/ 245036 h 508000"/>
              <a:gd name="connsiteX2" fmla="*/ 2641600 w 2642165"/>
              <a:gd name="connsiteY2" fmla="*/ 245036 h 508000"/>
              <a:gd name="connsiteX3" fmla="*/ 2642165 w 2642165"/>
              <a:gd name="connsiteY3" fmla="*/ 382979 h 508000"/>
              <a:gd name="connsiteX4" fmla="*/ 2641600 w 2642165"/>
              <a:gd name="connsiteY4" fmla="*/ 508000 h 508000"/>
              <a:gd name="connsiteX0" fmla="*/ 0 w 2642165"/>
              <a:gd name="connsiteY0" fmla="*/ 0 h 382979"/>
              <a:gd name="connsiteX1" fmla="*/ 0 w 2642165"/>
              <a:gd name="connsiteY1" fmla="*/ 245036 h 382979"/>
              <a:gd name="connsiteX2" fmla="*/ 2641600 w 2642165"/>
              <a:gd name="connsiteY2" fmla="*/ 245036 h 382979"/>
              <a:gd name="connsiteX3" fmla="*/ 2642165 w 2642165"/>
              <a:gd name="connsiteY3" fmla="*/ 382979 h 382979"/>
              <a:gd name="connsiteX0" fmla="*/ 0 w 2647362"/>
              <a:gd name="connsiteY0" fmla="*/ 0 h 632363"/>
              <a:gd name="connsiteX1" fmla="*/ 0 w 2647362"/>
              <a:gd name="connsiteY1" fmla="*/ 245036 h 632363"/>
              <a:gd name="connsiteX2" fmla="*/ 2641600 w 2647362"/>
              <a:gd name="connsiteY2" fmla="*/ 245036 h 632363"/>
              <a:gd name="connsiteX3" fmla="*/ 2647362 w 2647362"/>
              <a:gd name="connsiteY3" fmla="*/ 632363 h 632363"/>
              <a:gd name="connsiteX0" fmla="*/ 0 w 2641621"/>
              <a:gd name="connsiteY0" fmla="*/ 0 h 632363"/>
              <a:gd name="connsiteX1" fmla="*/ 0 w 2641621"/>
              <a:gd name="connsiteY1" fmla="*/ 245036 h 632363"/>
              <a:gd name="connsiteX2" fmla="*/ 2641600 w 2641621"/>
              <a:gd name="connsiteY2" fmla="*/ 245036 h 632363"/>
              <a:gd name="connsiteX3" fmla="*/ 2640866 w 2641621"/>
              <a:gd name="connsiteY3" fmla="*/ 632363 h 632363"/>
              <a:gd name="connsiteX0" fmla="*/ 0 w 2641621"/>
              <a:gd name="connsiteY0" fmla="*/ 0 h 387327"/>
              <a:gd name="connsiteX1" fmla="*/ 2641600 w 2641621"/>
              <a:gd name="connsiteY1" fmla="*/ 0 h 387327"/>
              <a:gd name="connsiteX2" fmla="*/ 2640866 w 2641621"/>
              <a:gd name="connsiteY2" fmla="*/ 387327 h 387327"/>
              <a:gd name="connsiteX0" fmla="*/ 756 w 777"/>
              <a:gd name="connsiteY0" fmla="*/ 0 h 387327"/>
              <a:gd name="connsiteX1" fmla="*/ 22 w 777"/>
              <a:gd name="connsiteY1" fmla="*/ 387327 h 38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7" h="387327">
                <a:moveTo>
                  <a:pt x="756" y="0"/>
                </a:moveTo>
                <a:cubicBezTo>
                  <a:pt x="944" y="45981"/>
                  <a:pt x="-166" y="341346"/>
                  <a:pt x="22" y="387327"/>
                </a:cubicBezTo>
              </a:path>
            </a:pathLst>
          </a:custGeom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  <a:headEnd type="none"/>
            <a:tailEnd type="oval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sz="1350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983600" y="2580268"/>
            <a:ext cx="1457564" cy="446276"/>
            <a:chOff x="5854899" y="2816585"/>
            <a:chExt cx="1457564" cy="446276"/>
          </a:xfrm>
        </p:grpSpPr>
        <p:grpSp>
          <p:nvGrpSpPr>
            <p:cNvPr id="140" name="Group 139"/>
            <p:cNvGrpSpPr/>
            <p:nvPr/>
          </p:nvGrpSpPr>
          <p:grpSpPr>
            <a:xfrm>
              <a:off x="5854899" y="2899701"/>
              <a:ext cx="298747" cy="280044"/>
              <a:chOff x="3630649" y="4378240"/>
              <a:chExt cx="704428" cy="660328"/>
            </a:xfrm>
          </p:grpSpPr>
          <p:grpSp>
            <p:nvGrpSpPr>
              <p:cNvPr id="141" name="Group 85"/>
              <p:cNvGrpSpPr>
                <a:grpSpLocks noChangeAspect="1"/>
              </p:cNvGrpSpPr>
              <p:nvPr/>
            </p:nvGrpSpPr>
            <p:grpSpPr bwMode="auto">
              <a:xfrm>
                <a:off x="3630649" y="4586308"/>
                <a:ext cx="704428" cy="452260"/>
                <a:chOff x="4" y="2"/>
                <a:chExt cx="4545" cy="2918"/>
              </a:xfrm>
            </p:grpSpPr>
            <p:sp>
              <p:nvSpPr>
                <p:cNvPr id="158" name="Freeform 86"/>
                <p:cNvSpPr>
                  <a:spLocks/>
                </p:cNvSpPr>
                <p:nvPr/>
              </p:nvSpPr>
              <p:spPr bwMode="auto">
                <a:xfrm>
                  <a:off x="1627" y="2"/>
                  <a:ext cx="1299" cy="758"/>
                </a:xfrm>
                <a:custGeom>
                  <a:avLst/>
                  <a:gdLst>
                    <a:gd name="T0" fmla="*/ 1136 w 1299"/>
                    <a:gd name="T1" fmla="*/ 0 h 758"/>
                    <a:gd name="T2" fmla="*/ 163 w 1299"/>
                    <a:gd name="T3" fmla="*/ 0 h 758"/>
                    <a:gd name="T4" fmla="*/ 0 w 1299"/>
                    <a:gd name="T5" fmla="*/ 758 h 758"/>
                    <a:gd name="T6" fmla="*/ 1299 w 1299"/>
                    <a:gd name="T7" fmla="*/ 758 h 758"/>
                    <a:gd name="T8" fmla="*/ 1136 w 1299"/>
                    <a:gd name="T9" fmla="*/ 0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99" h="758">
                      <a:moveTo>
                        <a:pt x="1136" y="0"/>
                      </a:moveTo>
                      <a:lnTo>
                        <a:pt x="163" y="0"/>
                      </a:lnTo>
                      <a:lnTo>
                        <a:pt x="0" y="758"/>
                      </a:lnTo>
                      <a:lnTo>
                        <a:pt x="1299" y="758"/>
                      </a:lnTo>
                      <a:lnTo>
                        <a:pt x="1136" y="0"/>
                      </a:lnTo>
                      <a:close/>
                    </a:path>
                  </a:pathLst>
                </a:custGeom>
                <a:solidFill>
                  <a:srgbClr val="003C6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" name="Freeform 87"/>
                <p:cNvSpPr>
                  <a:spLocks/>
                </p:cNvSpPr>
                <p:nvPr/>
              </p:nvSpPr>
              <p:spPr bwMode="auto">
                <a:xfrm>
                  <a:off x="815" y="1082"/>
                  <a:ext cx="1300" cy="758"/>
                </a:xfrm>
                <a:custGeom>
                  <a:avLst/>
                  <a:gdLst>
                    <a:gd name="T0" fmla="*/ 1137 w 1300"/>
                    <a:gd name="T1" fmla="*/ 0 h 758"/>
                    <a:gd name="T2" fmla="*/ 164 w 1300"/>
                    <a:gd name="T3" fmla="*/ 0 h 758"/>
                    <a:gd name="T4" fmla="*/ 0 w 1300"/>
                    <a:gd name="T5" fmla="*/ 758 h 758"/>
                    <a:gd name="T6" fmla="*/ 1300 w 1300"/>
                    <a:gd name="T7" fmla="*/ 758 h 758"/>
                    <a:gd name="T8" fmla="*/ 1137 w 1300"/>
                    <a:gd name="T9" fmla="*/ 0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0" h="758">
                      <a:moveTo>
                        <a:pt x="1137" y="0"/>
                      </a:moveTo>
                      <a:lnTo>
                        <a:pt x="164" y="0"/>
                      </a:lnTo>
                      <a:lnTo>
                        <a:pt x="0" y="758"/>
                      </a:lnTo>
                      <a:lnTo>
                        <a:pt x="1300" y="758"/>
                      </a:lnTo>
                      <a:lnTo>
                        <a:pt x="1137" y="0"/>
                      </a:lnTo>
                      <a:close/>
                    </a:path>
                  </a:pathLst>
                </a:custGeom>
                <a:solidFill>
                  <a:srgbClr val="003C6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" name="Freeform 88"/>
                <p:cNvSpPr>
                  <a:spLocks/>
                </p:cNvSpPr>
                <p:nvPr/>
              </p:nvSpPr>
              <p:spPr bwMode="auto">
                <a:xfrm>
                  <a:off x="2438" y="1082"/>
                  <a:ext cx="1300" cy="758"/>
                </a:xfrm>
                <a:custGeom>
                  <a:avLst/>
                  <a:gdLst>
                    <a:gd name="T0" fmla="*/ 1136 w 1300"/>
                    <a:gd name="T1" fmla="*/ 0 h 758"/>
                    <a:gd name="T2" fmla="*/ 164 w 1300"/>
                    <a:gd name="T3" fmla="*/ 0 h 758"/>
                    <a:gd name="T4" fmla="*/ 0 w 1300"/>
                    <a:gd name="T5" fmla="*/ 758 h 758"/>
                    <a:gd name="T6" fmla="*/ 1300 w 1300"/>
                    <a:gd name="T7" fmla="*/ 758 h 758"/>
                    <a:gd name="T8" fmla="*/ 1136 w 1300"/>
                    <a:gd name="T9" fmla="*/ 0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00" h="758">
                      <a:moveTo>
                        <a:pt x="1136" y="0"/>
                      </a:moveTo>
                      <a:lnTo>
                        <a:pt x="164" y="0"/>
                      </a:lnTo>
                      <a:lnTo>
                        <a:pt x="0" y="758"/>
                      </a:lnTo>
                      <a:lnTo>
                        <a:pt x="1300" y="758"/>
                      </a:lnTo>
                      <a:lnTo>
                        <a:pt x="1136" y="0"/>
                      </a:lnTo>
                      <a:close/>
                    </a:path>
                  </a:pathLst>
                </a:custGeom>
                <a:solidFill>
                  <a:srgbClr val="003C6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1" name="Freeform 89"/>
                <p:cNvSpPr>
                  <a:spLocks/>
                </p:cNvSpPr>
                <p:nvPr/>
              </p:nvSpPr>
              <p:spPr bwMode="auto">
                <a:xfrm>
                  <a:off x="3251" y="2164"/>
                  <a:ext cx="1298" cy="756"/>
                </a:xfrm>
                <a:custGeom>
                  <a:avLst/>
                  <a:gdLst>
                    <a:gd name="T0" fmla="*/ 1137 w 1298"/>
                    <a:gd name="T1" fmla="*/ 0 h 756"/>
                    <a:gd name="T2" fmla="*/ 162 w 1298"/>
                    <a:gd name="T3" fmla="*/ 0 h 756"/>
                    <a:gd name="T4" fmla="*/ 0 w 1298"/>
                    <a:gd name="T5" fmla="*/ 756 h 756"/>
                    <a:gd name="T6" fmla="*/ 1298 w 1298"/>
                    <a:gd name="T7" fmla="*/ 756 h 756"/>
                    <a:gd name="T8" fmla="*/ 1137 w 1298"/>
                    <a:gd name="T9" fmla="*/ 0 h 7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98" h="756">
                      <a:moveTo>
                        <a:pt x="1137" y="0"/>
                      </a:moveTo>
                      <a:lnTo>
                        <a:pt x="162" y="0"/>
                      </a:lnTo>
                      <a:lnTo>
                        <a:pt x="0" y="756"/>
                      </a:lnTo>
                      <a:lnTo>
                        <a:pt x="1298" y="756"/>
                      </a:lnTo>
                      <a:lnTo>
                        <a:pt x="1137" y="0"/>
                      </a:lnTo>
                      <a:close/>
                    </a:path>
                  </a:pathLst>
                </a:custGeom>
                <a:solidFill>
                  <a:srgbClr val="003C6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" name="Freeform 90"/>
                <p:cNvSpPr>
                  <a:spLocks/>
                </p:cNvSpPr>
                <p:nvPr/>
              </p:nvSpPr>
              <p:spPr bwMode="auto">
                <a:xfrm>
                  <a:off x="1627" y="2164"/>
                  <a:ext cx="1299" cy="756"/>
                </a:xfrm>
                <a:custGeom>
                  <a:avLst/>
                  <a:gdLst>
                    <a:gd name="T0" fmla="*/ 163 w 1299"/>
                    <a:gd name="T1" fmla="*/ 0 h 756"/>
                    <a:gd name="T2" fmla="*/ 0 w 1299"/>
                    <a:gd name="T3" fmla="*/ 756 h 756"/>
                    <a:gd name="T4" fmla="*/ 1299 w 1299"/>
                    <a:gd name="T5" fmla="*/ 756 h 756"/>
                    <a:gd name="T6" fmla="*/ 1136 w 1299"/>
                    <a:gd name="T7" fmla="*/ 0 h 756"/>
                    <a:gd name="T8" fmla="*/ 163 w 1299"/>
                    <a:gd name="T9" fmla="*/ 0 h 7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99" h="756">
                      <a:moveTo>
                        <a:pt x="163" y="0"/>
                      </a:moveTo>
                      <a:lnTo>
                        <a:pt x="0" y="756"/>
                      </a:lnTo>
                      <a:lnTo>
                        <a:pt x="1299" y="756"/>
                      </a:lnTo>
                      <a:lnTo>
                        <a:pt x="1136" y="0"/>
                      </a:lnTo>
                      <a:lnTo>
                        <a:pt x="163" y="0"/>
                      </a:lnTo>
                      <a:close/>
                    </a:path>
                  </a:pathLst>
                </a:custGeom>
                <a:solidFill>
                  <a:srgbClr val="003C6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" name="Freeform 91"/>
                <p:cNvSpPr>
                  <a:spLocks/>
                </p:cNvSpPr>
                <p:nvPr/>
              </p:nvSpPr>
              <p:spPr bwMode="auto">
                <a:xfrm>
                  <a:off x="4" y="2164"/>
                  <a:ext cx="1298" cy="756"/>
                </a:xfrm>
                <a:custGeom>
                  <a:avLst/>
                  <a:gdLst>
                    <a:gd name="T0" fmla="*/ 162 w 1298"/>
                    <a:gd name="T1" fmla="*/ 0 h 756"/>
                    <a:gd name="T2" fmla="*/ 0 w 1298"/>
                    <a:gd name="T3" fmla="*/ 756 h 756"/>
                    <a:gd name="T4" fmla="*/ 1298 w 1298"/>
                    <a:gd name="T5" fmla="*/ 756 h 756"/>
                    <a:gd name="T6" fmla="*/ 1136 w 1298"/>
                    <a:gd name="T7" fmla="*/ 0 h 756"/>
                    <a:gd name="T8" fmla="*/ 162 w 1298"/>
                    <a:gd name="T9" fmla="*/ 0 h 7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98" h="756">
                      <a:moveTo>
                        <a:pt x="162" y="0"/>
                      </a:moveTo>
                      <a:lnTo>
                        <a:pt x="0" y="756"/>
                      </a:lnTo>
                      <a:lnTo>
                        <a:pt x="1298" y="756"/>
                      </a:lnTo>
                      <a:lnTo>
                        <a:pt x="1136" y="0"/>
                      </a:lnTo>
                      <a:lnTo>
                        <a:pt x="162" y="0"/>
                      </a:lnTo>
                      <a:close/>
                    </a:path>
                  </a:pathLst>
                </a:custGeom>
                <a:solidFill>
                  <a:srgbClr val="003C6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2" name="Group 94"/>
              <p:cNvGrpSpPr>
                <a:grpSpLocks noChangeAspect="1"/>
              </p:cNvGrpSpPr>
              <p:nvPr/>
            </p:nvGrpSpPr>
            <p:grpSpPr bwMode="auto">
              <a:xfrm>
                <a:off x="3665402" y="4378240"/>
                <a:ext cx="628414" cy="331550"/>
                <a:chOff x="2" y="0"/>
                <a:chExt cx="3895" cy="2055"/>
              </a:xfrm>
            </p:grpSpPr>
            <p:sp>
              <p:nvSpPr>
                <p:cNvPr id="150" name="Freeform 95"/>
                <p:cNvSpPr>
                  <a:spLocks/>
                </p:cNvSpPr>
                <p:nvPr/>
              </p:nvSpPr>
              <p:spPr bwMode="auto">
                <a:xfrm>
                  <a:off x="2672" y="538"/>
                  <a:ext cx="698" cy="684"/>
                </a:xfrm>
                <a:custGeom>
                  <a:avLst/>
                  <a:gdLst>
                    <a:gd name="T0" fmla="*/ 86 w 307"/>
                    <a:gd name="T1" fmla="*/ 283 h 301"/>
                    <a:gd name="T2" fmla="*/ 288 w 307"/>
                    <a:gd name="T3" fmla="*/ 81 h 301"/>
                    <a:gd name="T4" fmla="*/ 288 w 307"/>
                    <a:gd name="T5" fmla="*/ 13 h 301"/>
                    <a:gd name="T6" fmla="*/ 254 w 307"/>
                    <a:gd name="T7" fmla="*/ 0 h 301"/>
                    <a:gd name="T8" fmla="*/ 221 w 307"/>
                    <a:gd name="T9" fmla="*/ 13 h 301"/>
                    <a:gd name="T10" fmla="*/ 19 w 307"/>
                    <a:gd name="T11" fmla="*/ 216 h 301"/>
                    <a:gd name="T12" fmla="*/ 19 w 307"/>
                    <a:gd name="T13" fmla="*/ 283 h 301"/>
                    <a:gd name="T14" fmla="*/ 86 w 307"/>
                    <a:gd name="T15" fmla="*/ 283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7" h="301">
                      <a:moveTo>
                        <a:pt x="86" y="283"/>
                      </a:moveTo>
                      <a:cubicBezTo>
                        <a:pt x="288" y="81"/>
                        <a:pt x="288" y="81"/>
                        <a:pt x="288" y="81"/>
                      </a:cubicBezTo>
                      <a:cubicBezTo>
                        <a:pt x="307" y="63"/>
                        <a:pt x="307" y="32"/>
                        <a:pt x="288" y="13"/>
                      </a:cubicBezTo>
                      <a:cubicBezTo>
                        <a:pt x="279" y="4"/>
                        <a:pt x="266" y="0"/>
                        <a:pt x="254" y="0"/>
                      </a:cubicBezTo>
                      <a:cubicBezTo>
                        <a:pt x="242" y="0"/>
                        <a:pt x="230" y="4"/>
                        <a:pt x="221" y="13"/>
                      </a:cubicBezTo>
                      <a:cubicBezTo>
                        <a:pt x="19" y="216"/>
                        <a:pt x="19" y="216"/>
                        <a:pt x="19" y="216"/>
                      </a:cubicBezTo>
                      <a:cubicBezTo>
                        <a:pt x="0" y="234"/>
                        <a:pt x="0" y="264"/>
                        <a:pt x="19" y="283"/>
                      </a:cubicBezTo>
                      <a:cubicBezTo>
                        <a:pt x="38" y="301"/>
                        <a:pt x="67" y="301"/>
                        <a:pt x="86" y="283"/>
                      </a:cubicBezTo>
                      <a:close/>
                    </a:path>
                  </a:pathLst>
                </a:custGeom>
                <a:solidFill>
                  <a:srgbClr val="66C2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3" name="Freeform 96"/>
                <p:cNvSpPr>
                  <a:spLocks/>
                </p:cNvSpPr>
                <p:nvPr/>
              </p:nvSpPr>
              <p:spPr bwMode="auto">
                <a:xfrm>
                  <a:off x="3031" y="1837"/>
                  <a:ext cx="866" cy="218"/>
                </a:xfrm>
                <a:custGeom>
                  <a:avLst/>
                  <a:gdLst>
                    <a:gd name="T0" fmla="*/ 0 w 381"/>
                    <a:gd name="T1" fmla="*/ 48 h 96"/>
                    <a:gd name="T2" fmla="*/ 48 w 381"/>
                    <a:gd name="T3" fmla="*/ 96 h 96"/>
                    <a:gd name="T4" fmla="*/ 334 w 381"/>
                    <a:gd name="T5" fmla="*/ 96 h 96"/>
                    <a:gd name="T6" fmla="*/ 381 w 381"/>
                    <a:gd name="T7" fmla="*/ 48 h 96"/>
                    <a:gd name="T8" fmla="*/ 334 w 381"/>
                    <a:gd name="T9" fmla="*/ 0 h 96"/>
                    <a:gd name="T10" fmla="*/ 48 w 381"/>
                    <a:gd name="T11" fmla="*/ 0 h 96"/>
                    <a:gd name="T12" fmla="*/ 0 w 381"/>
                    <a:gd name="T13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1" h="96">
                      <a:moveTo>
                        <a:pt x="0" y="48"/>
                      </a:moveTo>
                      <a:cubicBezTo>
                        <a:pt x="0" y="74"/>
                        <a:pt x="22" y="96"/>
                        <a:pt x="48" y="96"/>
                      </a:cubicBezTo>
                      <a:cubicBezTo>
                        <a:pt x="334" y="96"/>
                        <a:pt x="334" y="96"/>
                        <a:pt x="334" y="96"/>
                      </a:cubicBezTo>
                      <a:cubicBezTo>
                        <a:pt x="360" y="96"/>
                        <a:pt x="381" y="74"/>
                        <a:pt x="381" y="48"/>
                      </a:cubicBezTo>
                      <a:cubicBezTo>
                        <a:pt x="381" y="22"/>
                        <a:pt x="360" y="0"/>
                        <a:pt x="334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22" y="0"/>
                        <a:pt x="0" y="22"/>
                        <a:pt x="0" y="48"/>
                      </a:cubicBezTo>
                      <a:close/>
                    </a:path>
                  </a:pathLst>
                </a:custGeom>
                <a:solidFill>
                  <a:srgbClr val="66C2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5" name="Freeform 97"/>
                <p:cNvSpPr>
                  <a:spLocks/>
                </p:cNvSpPr>
                <p:nvPr/>
              </p:nvSpPr>
              <p:spPr bwMode="auto">
                <a:xfrm>
                  <a:off x="1840" y="0"/>
                  <a:ext cx="219" cy="865"/>
                </a:xfrm>
                <a:custGeom>
                  <a:avLst/>
                  <a:gdLst>
                    <a:gd name="T0" fmla="*/ 48 w 96"/>
                    <a:gd name="T1" fmla="*/ 381 h 381"/>
                    <a:gd name="T2" fmla="*/ 96 w 96"/>
                    <a:gd name="T3" fmla="*/ 333 h 381"/>
                    <a:gd name="T4" fmla="*/ 96 w 96"/>
                    <a:gd name="T5" fmla="*/ 47 h 381"/>
                    <a:gd name="T6" fmla="*/ 48 w 96"/>
                    <a:gd name="T7" fmla="*/ 0 h 381"/>
                    <a:gd name="T8" fmla="*/ 0 w 96"/>
                    <a:gd name="T9" fmla="*/ 47 h 381"/>
                    <a:gd name="T10" fmla="*/ 0 w 96"/>
                    <a:gd name="T11" fmla="*/ 333 h 381"/>
                    <a:gd name="T12" fmla="*/ 48 w 96"/>
                    <a:gd name="T13" fmla="*/ 381 h 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381">
                      <a:moveTo>
                        <a:pt x="48" y="381"/>
                      </a:moveTo>
                      <a:cubicBezTo>
                        <a:pt x="74" y="381"/>
                        <a:pt x="96" y="359"/>
                        <a:pt x="96" y="333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21"/>
                        <a:pt x="74" y="0"/>
                        <a:pt x="48" y="0"/>
                      </a:cubicBezTo>
                      <a:cubicBezTo>
                        <a:pt x="22" y="0"/>
                        <a:pt x="0" y="21"/>
                        <a:pt x="0" y="47"/>
                      </a:cubicBezTo>
                      <a:cubicBezTo>
                        <a:pt x="0" y="333"/>
                        <a:pt x="0" y="333"/>
                        <a:pt x="0" y="333"/>
                      </a:cubicBezTo>
                      <a:cubicBezTo>
                        <a:pt x="0" y="359"/>
                        <a:pt x="22" y="381"/>
                        <a:pt x="48" y="381"/>
                      </a:cubicBezTo>
                      <a:close/>
                    </a:path>
                  </a:pathLst>
                </a:custGeom>
                <a:solidFill>
                  <a:srgbClr val="66C2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6" name="Freeform 98"/>
                <p:cNvSpPr>
                  <a:spLocks/>
                </p:cNvSpPr>
                <p:nvPr/>
              </p:nvSpPr>
              <p:spPr bwMode="auto">
                <a:xfrm>
                  <a:off x="529" y="538"/>
                  <a:ext cx="698" cy="684"/>
                </a:xfrm>
                <a:custGeom>
                  <a:avLst/>
                  <a:gdLst>
                    <a:gd name="T0" fmla="*/ 221 w 307"/>
                    <a:gd name="T1" fmla="*/ 283 h 301"/>
                    <a:gd name="T2" fmla="*/ 288 w 307"/>
                    <a:gd name="T3" fmla="*/ 283 h 301"/>
                    <a:gd name="T4" fmla="*/ 288 w 307"/>
                    <a:gd name="T5" fmla="*/ 216 h 301"/>
                    <a:gd name="T6" fmla="*/ 86 w 307"/>
                    <a:gd name="T7" fmla="*/ 13 h 301"/>
                    <a:gd name="T8" fmla="*/ 53 w 307"/>
                    <a:gd name="T9" fmla="*/ 0 h 301"/>
                    <a:gd name="T10" fmla="*/ 19 w 307"/>
                    <a:gd name="T11" fmla="*/ 13 h 301"/>
                    <a:gd name="T12" fmla="*/ 19 w 307"/>
                    <a:gd name="T13" fmla="*/ 81 h 301"/>
                    <a:gd name="T14" fmla="*/ 221 w 307"/>
                    <a:gd name="T15" fmla="*/ 283 h 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7" h="301">
                      <a:moveTo>
                        <a:pt x="221" y="283"/>
                      </a:moveTo>
                      <a:cubicBezTo>
                        <a:pt x="240" y="301"/>
                        <a:pt x="269" y="301"/>
                        <a:pt x="288" y="283"/>
                      </a:cubicBezTo>
                      <a:cubicBezTo>
                        <a:pt x="307" y="264"/>
                        <a:pt x="307" y="234"/>
                        <a:pt x="288" y="216"/>
                      </a:cubicBezTo>
                      <a:cubicBezTo>
                        <a:pt x="86" y="13"/>
                        <a:pt x="86" y="13"/>
                        <a:pt x="86" y="13"/>
                      </a:cubicBezTo>
                      <a:cubicBezTo>
                        <a:pt x="77" y="4"/>
                        <a:pt x="65" y="0"/>
                        <a:pt x="53" y="0"/>
                      </a:cubicBezTo>
                      <a:cubicBezTo>
                        <a:pt x="41" y="0"/>
                        <a:pt x="28" y="4"/>
                        <a:pt x="19" y="13"/>
                      </a:cubicBezTo>
                      <a:cubicBezTo>
                        <a:pt x="0" y="32"/>
                        <a:pt x="0" y="63"/>
                        <a:pt x="19" y="81"/>
                      </a:cubicBezTo>
                      <a:lnTo>
                        <a:pt x="221" y="283"/>
                      </a:lnTo>
                      <a:close/>
                    </a:path>
                  </a:pathLst>
                </a:custGeom>
                <a:solidFill>
                  <a:srgbClr val="66C2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7" name="Freeform 99"/>
                <p:cNvSpPr>
                  <a:spLocks/>
                </p:cNvSpPr>
                <p:nvPr/>
              </p:nvSpPr>
              <p:spPr bwMode="auto">
                <a:xfrm>
                  <a:off x="2" y="1837"/>
                  <a:ext cx="866" cy="218"/>
                </a:xfrm>
                <a:custGeom>
                  <a:avLst/>
                  <a:gdLst>
                    <a:gd name="T0" fmla="*/ 47 w 381"/>
                    <a:gd name="T1" fmla="*/ 96 h 96"/>
                    <a:gd name="T2" fmla="*/ 333 w 381"/>
                    <a:gd name="T3" fmla="*/ 96 h 96"/>
                    <a:gd name="T4" fmla="*/ 381 w 381"/>
                    <a:gd name="T5" fmla="*/ 48 h 96"/>
                    <a:gd name="T6" fmla="*/ 333 w 381"/>
                    <a:gd name="T7" fmla="*/ 0 h 96"/>
                    <a:gd name="T8" fmla="*/ 47 w 381"/>
                    <a:gd name="T9" fmla="*/ 0 h 96"/>
                    <a:gd name="T10" fmla="*/ 0 w 381"/>
                    <a:gd name="T11" fmla="*/ 48 h 96"/>
                    <a:gd name="T12" fmla="*/ 47 w 381"/>
                    <a:gd name="T1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1" h="96">
                      <a:moveTo>
                        <a:pt x="47" y="96"/>
                      </a:moveTo>
                      <a:cubicBezTo>
                        <a:pt x="333" y="96"/>
                        <a:pt x="333" y="96"/>
                        <a:pt x="333" y="96"/>
                      </a:cubicBezTo>
                      <a:cubicBezTo>
                        <a:pt x="359" y="96"/>
                        <a:pt x="381" y="74"/>
                        <a:pt x="381" y="48"/>
                      </a:cubicBezTo>
                      <a:cubicBezTo>
                        <a:pt x="381" y="22"/>
                        <a:pt x="359" y="0"/>
                        <a:pt x="333" y="0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21" y="0"/>
                        <a:pt x="0" y="22"/>
                        <a:pt x="0" y="48"/>
                      </a:cubicBezTo>
                      <a:cubicBezTo>
                        <a:pt x="0" y="74"/>
                        <a:pt x="21" y="96"/>
                        <a:pt x="47" y="96"/>
                      </a:cubicBezTo>
                      <a:close/>
                    </a:path>
                  </a:pathLst>
                </a:custGeom>
                <a:solidFill>
                  <a:srgbClr val="66C2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69" name="Rectangle 168"/>
            <p:cNvSpPr/>
            <p:nvPr/>
          </p:nvSpPr>
          <p:spPr>
            <a:xfrm>
              <a:off x="6303854" y="2816585"/>
              <a:ext cx="1008609" cy="44627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106</a:t>
              </a:r>
            </a:p>
            <a:p>
              <a:r>
                <a:rPr lang="en-US" sz="105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Commodities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63479" y="1825937"/>
            <a:ext cx="1392727" cy="446276"/>
            <a:chOff x="5834778" y="2107432"/>
            <a:chExt cx="1392727" cy="446276"/>
          </a:xfrm>
        </p:grpSpPr>
        <p:sp>
          <p:nvSpPr>
            <p:cNvPr id="168" name="Rectangle 167"/>
            <p:cNvSpPr/>
            <p:nvPr/>
          </p:nvSpPr>
          <p:spPr>
            <a:xfrm>
              <a:off x="6303854" y="2107432"/>
              <a:ext cx="923651" cy="44627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4,800</a:t>
              </a:r>
            </a:p>
            <a:p>
              <a:r>
                <a:rPr lang="en-US" sz="105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 Equities</a:t>
              </a:r>
            </a:p>
          </p:txBody>
        </p:sp>
        <p:grpSp>
          <p:nvGrpSpPr>
            <p:cNvPr id="192" name="Group 4"/>
            <p:cNvGrpSpPr>
              <a:grpSpLocks noChangeAspect="1"/>
            </p:cNvGrpSpPr>
            <p:nvPr/>
          </p:nvGrpSpPr>
          <p:grpSpPr bwMode="auto">
            <a:xfrm>
              <a:off x="5834778" y="2190059"/>
              <a:ext cx="338989" cy="281023"/>
              <a:chOff x="-18" y="-2"/>
              <a:chExt cx="5193" cy="4305"/>
            </a:xfrm>
          </p:grpSpPr>
          <p:sp>
            <p:nvSpPr>
              <p:cNvPr id="193" name="Freeform 5"/>
              <p:cNvSpPr>
                <a:spLocks/>
              </p:cNvSpPr>
              <p:nvPr/>
            </p:nvSpPr>
            <p:spPr bwMode="auto">
              <a:xfrm>
                <a:off x="1079" y="-2"/>
                <a:ext cx="4096" cy="3253"/>
              </a:xfrm>
              <a:custGeom>
                <a:avLst/>
                <a:gdLst>
                  <a:gd name="T0" fmla="*/ 1601 w 1803"/>
                  <a:gd name="T1" fmla="*/ 1 h 1435"/>
                  <a:gd name="T2" fmla="*/ 831 w 1803"/>
                  <a:gd name="T3" fmla="*/ 2 h 1435"/>
                  <a:gd name="T4" fmla="*/ 202 w 1803"/>
                  <a:gd name="T5" fmla="*/ 1 h 1435"/>
                  <a:gd name="T6" fmla="*/ 0 w 1803"/>
                  <a:gd name="T7" fmla="*/ 201 h 1435"/>
                  <a:gd name="T8" fmla="*/ 0 w 1803"/>
                  <a:gd name="T9" fmla="*/ 1062 h 1435"/>
                  <a:gd name="T10" fmla="*/ 111 w 1803"/>
                  <a:gd name="T11" fmla="*/ 1007 h 1435"/>
                  <a:gd name="T12" fmla="*/ 161 w 1803"/>
                  <a:gd name="T13" fmla="*/ 973 h 1435"/>
                  <a:gd name="T14" fmla="*/ 161 w 1803"/>
                  <a:gd name="T15" fmla="*/ 215 h 1435"/>
                  <a:gd name="T16" fmla="*/ 214 w 1803"/>
                  <a:gd name="T17" fmla="*/ 163 h 1435"/>
                  <a:gd name="T18" fmla="*/ 1588 w 1803"/>
                  <a:gd name="T19" fmla="*/ 163 h 1435"/>
                  <a:gd name="T20" fmla="*/ 1642 w 1803"/>
                  <a:gd name="T21" fmla="*/ 215 h 1435"/>
                  <a:gd name="T22" fmla="*/ 1642 w 1803"/>
                  <a:gd name="T23" fmla="*/ 1223 h 1435"/>
                  <a:gd name="T24" fmla="*/ 1588 w 1803"/>
                  <a:gd name="T25" fmla="*/ 1277 h 1435"/>
                  <a:gd name="T26" fmla="*/ 507 w 1803"/>
                  <a:gd name="T27" fmla="*/ 1277 h 1435"/>
                  <a:gd name="T28" fmla="*/ 364 w 1803"/>
                  <a:gd name="T29" fmla="*/ 1395 h 1435"/>
                  <a:gd name="T30" fmla="*/ 326 w 1803"/>
                  <a:gd name="T31" fmla="*/ 1435 h 1435"/>
                  <a:gd name="T32" fmla="*/ 831 w 1803"/>
                  <a:gd name="T33" fmla="*/ 1435 h 1435"/>
                  <a:gd name="T34" fmla="*/ 1577 w 1803"/>
                  <a:gd name="T35" fmla="*/ 1435 h 1435"/>
                  <a:gd name="T36" fmla="*/ 1643 w 1803"/>
                  <a:gd name="T37" fmla="*/ 1430 h 1435"/>
                  <a:gd name="T38" fmla="*/ 1803 w 1803"/>
                  <a:gd name="T39" fmla="*/ 1231 h 1435"/>
                  <a:gd name="T40" fmla="*/ 1803 w 1803"/>
                  <a:gd name="T41" fmla="*/ 201 h 1435"/>
                  <a:gd name="T42" fmla="*/ 1601 w 1803"/>
                  <a:gd name="T43" fmla="*/ 1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03" h="1435">
                    <a:moveTo>
                      <a:pt x="1601" y="1"/>
                    </a:moveTo>
                    <a:cubicBezTo>
                      <a:pt x="1391" y="4"/>
                      <a:pt x="1040" y="2"/>
                      <a:pt x="831" y="2"/>
                    </a:cubicBezTo>
                    <a:cubicBezTo>
                      <a:pt x="621" y="2"/>
                      <a:pt x="412" y="4"/>
                      <a:pt x="202" y="1"/>
                    </a:cubicBezTo>
                    <a:cubicBezTo>
                      <a:pt x="100" y="0"/>
                      <a:pt x="0" y="90"/>
                      <a:pt x="0" y="201"/>
                    </a:cubicBezTo>
                    <a:cubicBezTo>
                      <a:pt x="0" y="1062"/>
                      <a:pt x="0" y="1062"/>
                      <a:pt x="0" y="1062"/>
                    </a:cubicBezTo>
                    <a:cubicBezTo>
                      <a:pt x="32" y="1051"/>
                      <a:pt x="68" y="1033"/>
                      <a:pt x="111" y="1007"/>
                    </a:cubicBezTo>
                    <a:cubicBezTo>
                      <a:pt x="128" y="997"/>
                      <a:pt x="144" y="985"/>
                      <a:pt x="161" y="973"/>
                    </a:cubicBezTo>
                    <a:cubicBezTo>
                      <a:pt x="161" y="215"/>
                      <a:pt x="161" y="215"/>
                      <a:pt x="161" y="215"/>
                    </a:cubicBezTo>
                    <a:cubicBezTo>
                      <a:pt x="161" y="173"/>
                      <a:pt x="171" y="163"/>
                      <a:pt x="214" y="163"/>
                    </a:cubicBezTo>
                    <a:cubicBezTo>
                      <a:pt x="1588" y="163"/>
                      <a:pt x="1588" y="163"/>
                      <a:pt x="1588" y="163"/>
                    </a:cubicBezTo>
                    <a:cubicBezTo>
                      <a:pt x="1631" y="163"/>
                      <a:pt x="1642" y="173"/>
                      <a:pt x="1642" y="215"/>
                    </a:cubicBezTo>
                    <a:cubicBezTo>
                      <a:pt x="1642" y="1223"/>
                      <a:pt x="1642" y="1223"/>
                      <a:pt x="1642" y="1223"/>
                    </a:cubicBezTo>
                    <a:cubicBezTo>
                      <a:pt x="1642" y="1262"/>
                      <a:pt x="1627" y="1277"/>
                      <a:pt x="1588" y="1277"/>
                    </a:cubicBezTo>
                    <a:cubicBezTo>
                      <a:pt x="507" y="1277"/>
                      <a:pt x="507" y="1277"/>
                      <a:pt x="507" y="1277"/>
                    </a:cubicBezTo>
                    <a:cubicBezTo>
                      <a:pt x="462" y="1316"/>
                      <a:pt x="414" y="1356"/>
                      <a:pt x="364" y="1395"/>
                    </a:cubicBezTo>
                    <a:cubicBezTo>
                      <a:pt x="345" y="1409"/>
                      <a:pt x="333" y="1422"/>
                      <a:pt x="326" y="1435"/>
                    </a:cubicBezTo>
                    <a:cubicBezTo>
                      <a:pt x="494" y="1435"/>
                      <a:pt x="662" y="1435"/>
                      <a:pt x="831" y="1435"/>
                    </a:cubicBezTo>
                    <a:cubicBezTo>
                      <a:pt x="1032" y="1435"/>
                      <a:pt x="1375" y="1435"/>
                      <a:pt x="1577" y="1435"/>
                    </a:cubicBezTo>
                    <a:cubicBezTo>
                      <a:pt x="1599" y="1435"/>
                      <a:pt x="1622" y="1435"/>
                      <a:pt x="1643" y="1430"/>
                    </a:cubicBezTo>
                    <a:cubicBezTo>
                      <a:pt x="1737" y="1410"/>
                      <a:pt x="1802" y="1330"/>
                      <a:pt x="1803" y="1231"/>
                    </a:cubicBezTo>
                    <a:cubicBezTo>
                      <a:pt x="1803" y="888"/>
                      <a:pt x="1803" y="544"/>
                      <a:pt x="1803" y="201"/>
                    </a:cubicBezTo>
                    <a:cubicBezTo>
                      <a:pt x="1803" y="90"/>
                      <a:pt x="1703" y="0"/>
                      <a:pt x="1601" y="1"/>
                    </a:cubicBezTo>
                    <a:close/>
                  </a:path>
                </a:pathLst>
              </a:cu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4" name="Freeform 6"/>
              <p:cNvSpPr>
                <a:spLocks/>
              </p:cNvSpPr>
              <p:nvPr/>
            </p:nvSpPr>
            <p:spPr bwMode="auto">
              <a:xfrm>
                <a:off x="-18" y="1374"/>
                <a:ext cx="2331" cy="2929"/>
              </a:xfrm>
              <a:custGeom>
                <a:avLst/>
                <a:gdLst>
                  <a:gd name="T0" fmla="*/ 970 w 1026"/>
                  <a:gd name="T1" fmla="*/ 570 h 1292"/>
                  <a:gd name="T2" fmla="*/ 792 w 1026"/>
                  <a:gd name="T3" fmla="*/ 718 h 1292"/>
                  <a:gd name="T4" fmla="*/ 708 w 1026"/>
                  <a:gd name="T5" fmla="*/ 844 h 1292"/>
                  <a:gd name="T6" fmla="*/ 595 w 1026"/>
                  <a:gd name="T7" fmla="*/ 1026 h 1292"/>
                  <a:gd name="T8" fmla="*/ 570 w 1026"/>
                  <a:gd name="T9" fmla="*/ 1057 h 1292"/>
                  <a:gd name="T10" fmla="*/ 556 w 1026"/>
                  <a:gd name="T11" fmla="*/ 1074 h 1292"/>
                  <a:gd name="T12" fmla="*/ 543 w 1026"/>
                  <a:gd name="T13" fmla="*/ 1092 h 1292"/>
                  <a:gd name="T14" fmla="*/ 564 w 1026"/>
                  <a:gd name="T15" fmla="*/ 1098 h 1292"/>
                  <a:gd name="T16" fmla="*/ 608 w 1026"/>
                  <a:gd name="T17" fmla="*/ 1161 h 1292"/>
                  <a:gd name="T18" fmla="*/ 607 w 1026"/>
                  <a:gd name="T19" fmla="*/ 1208 h 1292"/>
                  <a:gd name="T20" fmla="*/ 607 w 1026"/>
                  <a:gd name="T21" fmla="*/ 1250 h 1292"/>
                  <a:gd name="T22" fmla="*/ 566 w 1026"/>
                  <a:gd name="T23" fmla="*/ 1292 h 1292"/>
                  <a:gd name="T24" fmla="*/ 78 w 1026"/>
                  <a:gd name="T25" fmla="*/ 1292 h 1292"/>
                  <a:gd name="T26" fmla="*/ 41 w 1026"/>
                  <a:gd name="T27" fmla="*/ 1260 h 1292"/>
                  <a:gd name="T28" fmla="*/ 41 w 1026"/>
                  <a:gd name="T29" fmla="*/ 1136 h 1292"/>
                  <a:gd name="T30" fmla="*/ 45 w 1026"/>
                  <a:gd name="T31" fmla="*/ 1120 h 1292"/>
                  <a:gd name="T32" fmla="*/ 81 w 1026"/>
                  <a:gd name="T33" fmla="*/ 1030 h 1292"/>
                  <a:gd name="T34" fmla="*/ 80 w 1026"/>
                  <a:gd name="T35" fmla="*/ 1021 h 1292"/>
                  <a:gd name="T36" fmla="*/ 11 w 1026"/>
                  <a:gd name="T37" fmla="*/ 501 h 1292"/>
                  <a:gd name="T38" fmla="*/ 73 w 1026"/>
                  <a:gd name="T39" fmla="*/ 307 h 1292"/>
                  <a:gd name="T40" fmla="*/ 283 w 1026"/>
                  <a:gd name="T41" fmla="*/ 104 h 1292"/>
                  <a:gd name="T42" fmla="*/ 388 w 1026"/>
                  <a:gd name="T43" fmla="*/ 4 h 1292"/>
                  <a:gd name="T44" fmla="*/ 397 w 1026"/>
                  <a:gd name="T45" fmla="*/ 8 h 1292"/>
                  <a:gd name="T46" fmla="*/ 397 w 1026"/>
                  <a:gd name="T47" fmla="*/ 361 h 1292"/>
                  <a:gd name="T48" fmla="*/ 389 w 1026"/>
                  <a:gd name="T49" fmla="*/ 380 h 1292"/>
                  <a:gd name="T50" fmla="*/ 378 w 1026"/>
                  <a:gd name="T51" fmla="*/ 455 h 1292"/>
                  <a:gd name="T52" fmla="*/ 463 w 1026"/>
                  <a:gd name="T53" fmla="*/ 550 h 1292"/>
                  <a:gd name="T54" fmla="*/ 499 w 1026"/>
                  <a:gd name="T55" fmla="*/ 544 h 1292"/>
                  <a:gd name="T56" fmla="*/ 640 w 1026"/>
                  <a:gd name="T57" fmla="*/ 476 h 1292"/>
                  <a:gd name="T58" fmla="*/ 720 w 1026"/>
                  <a:gd name="T59" fmla="*/ 420 h 1292"/>
                  <a:gd name="T60" fmla="*/ 777 w 1026"/>
                  <a:gd name="T61" fmla="*/ 380 h 1292"/>
                  <a:gd name="T62" fmla="*/ 905 w 1026"/>
                  <a:gd name="T63" fmla="*/ 345 h 1292"/>
                  <a:gd name="T64" fmla="*/ 1009 w 1026"/>
                  <a:gd name="T65" fmla="*/ 430 h 1292"/>
                  <a:gd name="T66" fmla="*/ 970 w 1026"/>
                  <a:gd name="T67" fmla="*/ 570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26" h="1292">
                    <a:moveTo>
                      <a:pt x="970" y="570"/>
                    </a:moveTo>
                    <a:cubicBezTo>
                      <a:pt x="915" y="619"/>
                      <a:pt x="856" y="669"/>
                      <a:pt x="792" y="718"/>
                    </a:cubicBezTo>
                    <a:cubicBezTo>
                      <a:pt x="745" y="754"/>
                      <a:pt x="719" y="793"/>
                      <a:pt x="708" y="844"/>
                    </a:cubicBezTo>
                    <a:cubicBezTo>
                      <a:pt x="691" y="919"/>
                      <a:pt x="653" y="980"/>
                      <a:pt x="595" y="1026"/>
                    </a:cubicBezTo>
                    <a:cubicBezTo>
                      <a:pt x="585" y="1034"/>
                      <a:pt x="578" y="1044"/>
                      <a:pt x="570" y="1057"/>
                    </a:cubicBezTo>
                    <a:cubicBezTo>
                      <a:pt x="565" y="1062"/>
                      <a:pt x="561" y="1068"/>
                      <a:pt x="556" y="1074"/>
                    </a:cubicBezTo>
                    <a:cubicBezTo>
                      <a:pt x="543" y="1092"/>
                      <a:pt x="543" y="1092"/>
                      <a:pt x="543" y="1092"/>
                    </a:cubicBezTo>
                    <a:cubicBezTo>
                      <a:pt x="564" y="1098"/>
                      <a:pt x="564" y="1098"/>
                      <a:pt x="564" y="1098"/>
                    </a:cubicBezTo>
                    <a:cubicBezTo>
                      <a:pt x="602" y="1109"/>
                      <a:pt x="609" y="1130"/>
                      <a:pt x="608" y="1161"/>
                    </a:cubicBezTo>
                    <a:cubicBezTo>
                      <a:pt x="607" y="1177"/>
                      <a:pt x="607" y="1193"/>
                      <a:pt x="607" y="1208"/>
                    </a:cubicBezTo>
                    <a:cubicBezTo>
                      <a:pt x="608" y="1222"/>
                      <a:pt x="608" y="1237"/>
                      <a:pt x="607" y="1250"/>
                    </a:cubicBezTo>
                    <a:cubicBezTo>
                      <a:pt x="606" y="1279"/>
                      <a:pt x="594" y="1292"/>
                      <a:pt x="566" y="1292"/>
                    </a:cubicBezTo>
                    <a:cubicBezTo>
                      <a:pt x="404" y="1292"/>
                      <a:pt x="241" y="1292"/>
                      <a:pt x="78" y="1292"/>
                    </a:cubicBezTo>
                    <a:cubicBezTo>
                      <a:pt x="54" y="1292"/>
                      <a:pt x="42" y="1281"/>
                      <a:pt x="41" y="1260"/>
                    </a:cubicBezTo>
                    <a:cubicBezTo>
                      <a:pt x="38" y="1218"/>
                      <a:pt x="39" y="1176"/>
                      <a:pt x="41" y="1136"/>
                    </a:cubicBezTo>
                    <a:cubicBezTo>
                      <a:pt x="41" y="1130"/>
                      <a:pt x="43" y="1122"/>
                      <a:pt x="45" y="1120"/>
                    </a:cubicBezTo>
                    <a:cubicBezTo>
                      <a:pt x="91" y="1098"/>
                      <a:pt x="85" y="1059"/>
                      <a:pt x="81" y="1030"/>
                    </a:cubicBezTo>
                    <a:cubicBezTo>
                      <a:pt x="80" y="1027"/>
                      <a:pt x="80" y="1024"/>
                      <a:pt x="80" y="1021"/>
                    </a:cubicBezTo>
                    <a:cubicBezTo>
                      <a:pt x="57" y="846"/>
                      <a:pt x="34" y="674"/>
                      <a:pt x="11" y="501"/>
                    </a:cubicBezTo>
                    <a:cubicBezTo>
                      <a:pt x="0" y="419"/>
                      <a:pt x="20" y="357"/>
                      <a:pt x="73" y="307"/>
                    </a:cubicBezTo>
                    <a:cubicBezTo>
                      <a:pt x="144" y="240"/>
                      <a:pt x="215" y="171"/>
                      <a:pt x="283" y="104"/>
                    </a:cubicBezTo>
                    <a:cubicBezTo>
                      <a:pt x="312" y="77"/>
                      <a:pt x="366" y="25"/>
                      <a:pt x="388" y="4"/>
                    </a:cubicBezTo>
                    <a:cubicBezTo>
                      <a:pt x="391" y="0"/>
                      <a:pt x="397" y="3"/>
                      <a:pt x="397" y="8"/>
                    </a:cubicBezTo>
                    <a:cubicBezTo>
                      <a:pt x="397" y="361"/>
                      <a:pt x="397" y="361"/>
                      <a:pt x="397" y="361"/>
                    </a:cubicBezTo>
                    <a:cubicBezTo>
                      <a:pt x="395" y="367"/>
                      <a:pt x="392" y="374"/>
                      <a:pt x="389" y="380"/>
                    </a:cubicBezTo>
                    <a:cubicBezTo>
                      <a:pt x="378" y="403"/>
                      <a:pt x="378" y="431"/>
                      <a:pt x="378" y="455"/>
                    </a:cubicBezTo>
                    <a:cubicBezTo>
                      <a:pt x="380" y="512"/>
                      <a:pt x="413" y="550"/>
                      <a:pt x="463" y="550"/>
                    </a:cubicBezTo>
                    <a:cubicBezTo>
                      <a:pt x="474" y="550"/>
                      <a:pt x="486" y="548"/>
                      <a:pt x="499" y="544"/>
                    </a:cubicBezTo>
                    <a:cubicBezTo>
                      <a:pt x="541" y="530"/>
                      <a:pt x="586" y="508"/>
                      <a:pt x="640" y="476"/>
                    </a:cubicBezTo>
                    <a:cubicBezTo>
                      <a:pt x="668" y="459"/>
                      <a:pt x="695" y="439"/>
                      <a:pt x="720" y="420"/>
                    </a:cubicBezTo>
                    <a:cubicBezTo>
                      <a:pt x="739" y="407"/>
                      <a:pt x="758" y="393"/>
                      <a:pt x="777" y="380"/>
                    </a:cubicBezTo>
                    <a:cubicBezTo>
                      <a:pt x="823" y="350"/>
                      <a:pt x="864" y="339"/>
                      <a:pt x="905" y="345"/>
                    </a:cubicBezTo>
                    <a:cubicBezTo>
                      <a:pt x="960" y="355"/>
                      <a:pt x="994" y="382"/>
                      <a:pt x="1009" y="430"/>
                    </a:cubicBezTo>
                    <a:cubicBezTo>
                      <a:pt x="1026" y="484"/>
                      <a:pt x="1013" y="531"/>
                      <a:pt x="970" y="570"/>
                    </a:cubicBezTo>
                    <a:close/>
                  </a:path>
                </a:pathLst>
              </a:custGeom>
              <a:solidFill>
                <a:srgbClr val="66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5" name="Freeform 7"/>
              <p:cNvSpPr>
                <a:spLocks noEditPoints="1"/>
              </p:cNvSpPr>
              <p:nvPr/>
            </p:nvSpPr>
            <p:spPr bwMode="auto">
              <a:xfrm>
                <a:off x="1873" y="1244"/>
                <a:ext cx="2614" cy="1080"/>
              </a:xfrm>
              <a:custGeom>
                <a:avLst/>
                <a:gdLst>
                  <a:gd name="T0" fmla="*/ 1109 w 1192"/>
                  <a:gd name="T1" fmla="*/ 11 h 718"/>
                  <a:gd name="T2" fmla="*/ 965 w 1192"/>
                  <a:gd name="T3" fmla="*/ 104 h 718"/>
                  <a:gd name="T4" fmla="*/ 686 w 1192"/>
                  <a:gd name="T5" fmla="*/ 507 h 718"/>
                  <a:gd name="T6" fmla="*/ 637 w 1192"/>
                  <a:gd name="T7" fmla="*/ 500 h 718"/>
                  <a:gd name="T8" fmla="*/ 506 w 1192"/>
                  <a:gd name="T9" fmla="*/ 392 h 718"/>
                  <a:gd name="T10" fmla="*/ 451 w 1192"/>
                  <a:gd name="T11" fmla="*/ 336 h 718"/>
                  <a:gd name="T12" fmla="*/ 432 w 1192"/>
                  <a:gd name="T13" fmla="*/ 229 h 718"/>
                  <a:gd name="T14" fmla="*/ 288 w 1192"/>
                  <a:gd name="T15" fmla="*/ 210 h 718"/>
                  <a:gd name="T16" fmla="*/ 242 w 1192"/>
                  <a:gd name="T17" fmla="*/ 278 h 718"/>
                  <a:gd name="T18" fmla="*/ 217 w 1192"/>
                  <a:gd name="T19" fmla="*/ 337 h 718"/>
                  <a:gd name="T20" fmla="*/ 130 w 1192"/>
                  <a:gd name="T21" fmla="*/ 383 h 718"/>
                  <a:gd name="T22" fmla="*/ 36 w 1192"/>
                  <a:gd name="T23" fmla="*/ 562 h 718"/>
                  <a:gd name="T24" fmla="*/ 227 w 1192"/>
                  <a:gd name="T25" fmla="*/ 490 h 718"/>
                  <a:gd name="T26" fmla="*/ 233 w 1192"/>
                  <a:gd name="T27" fmla="*/ 453 h 718"/>
                  <a:gd name="T28" fmla="*/ 304 w 1192"/>
                  <a:gd name="T29" fmla="*/ 398 h 718"/>
                  <a:gd name="T30" fmla="*/ 542 w 1192"/>
                  <a:gd name="T31" fmla="*/ 570 h 718"/>
                  <a:gd name="T32" fmla="*/ 548 w 1192"/>
                  <a:gd name="T33" fmla="*/ 659 h 718"/>
                  <a:gd name="T34" fmla="*/ 576 w 1192"/>
                  <a:gd name="T35" fmla="*/ 693 h 718"/>
                  <a:gd name="T36" fmla="*/ 642 w 1192"/>
                  <a:gd name="T37" fmla="*/ 718 h 718"/>
                  <a:gd name="T38" fmla="*/ 686 w 1192"/>
                  <a:gd name="T39" fmla="*/ 709 h 718"/>
                  <a:gd name="T40" fmla="*/ 721 w 1192"/>
                  <a:gd name="T41" fmla="*/ 685 h 718"/>
                  <a:gd name="T42" fmla="*/ 753 w 1192"/>
                  <a:gd name="T43" fmla="*/ 618 h 718"/>
                  <a:gd name="T44" fmla="*/ 784 w 1192"/>
                  <a:gd name="T45" fmla="*/ 546 h 718"/>
                  <a:gd name="T46" fmla="*/ 857 w 1192"/>
                  <a:gd name="T47" fmla="*/ 458 h 718"/>
                  <a:gd name="T48" fmla="*/ 1053 w 1192"/>
                  <a:gd name="T49" fmla="*/ 221 h 718"/>
                  <a:gd name="T50" fmla="*/ 1176 w 1192"/>
                  <a:gd name="T51" fmla="*/ 149 h 718"/>
                  <a:gd name="T52" fmla="*/ 1028 w 1192"/>
                  <a:gd name="T53" fmla="*/ 88 h 718"/>
                  <a:gd name="T54" fmla="*/ 1123 w 1192"/>
                  <a:gd name="T55" fmla="*/ 101 h 718"/>
                  <a:gd name="T56" fmla="*/ 1074 w 1192"/>
                  <a:gd name="T57" fmla="*/ 166 h 718"/>
                  <a:gd name="T58" fmla="*/ 1028 w 1192"/>
                  <a:gd name="T59" fmla="*/ 88 h 718"/>
                  <a:gd name="T60" fmla="*/ 693 w 1192"/>
                  <a:gd name="T61" fmla="*/ 624 h 718"/>
                  <a:gd name="T62" fmla="*/ 646 w 1192"/>
                  <a:gd name="T63" fmla="*/ 660 h 718"/>
                  <a:gd name="T64" fmla="*/ 595 w 1192"/>
                  <a:gd name="T65" fmla="*/ 625 h 718"/>
                  <a:gd name="T66" fmla="*/ 593 w 1192"/>
                  <a:gd name="T67" fmla="*/ 618 h 718"/>
                  <a:gd name="T68" fmla="*/ 593 w 1192"/>
                  <a:gd name="T69" fmla="*/ 602 h 718"/>
                  <a:gd name="T70" fmla="*/ 600 w 1192"/>
                  <a:gd name="T71" fmla="*/ 582 h 718"/>
                  <a:gd name="T72" fmla="*/ 644 w 1192"/>
                  <a:gd name="T73" fmla="*/ 558 h 718"/>
                  <a:gd name="T74" fmla="*/ 298 w 1192"/>
                  <a:gd name="T75" fmla="*/ 299 h 718"/>
                  <a:gd name="T76" fmla="*/ 350 w 1192"/>
                  <a:gd name="T77" fmla="*/ 248 h 718"/>
                  <a:gd name="T78" fmla="*/ 400 w 1192"/>
                  <a:gd name="T79" fmla="*/ 299 h 718"/>
                  <a:gd name="T80" fmla="*/ 300 w 1192"/>
                  <a:gd name="T81" fmla="*/ 312 h 718"/>
                  <a:gd name="T82" fmla="*/ 67 w 1192"/>
                  <a:gd name="T83" fmla="*/ 491 h 718"/>
                  <a:gd name="T84" fmla="*/ 170 w 1192"/>
                  <a:gd name="T85" fmla="*/ 492 h 718"/>
                  <a:gd name="T86" fmla="*/ 67 w 1192"/>
                  <a:gd name="T87" fmla="*/ 491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92" h="718">
                    <a:moveTo>
                      <a:pt x="1128" y="19"/>
                    </a:moveTo>
                    <a:cubicBezTo>
                      <a:pt x="1122" y="16"/>
                      <a:pt x="1116" y="13"/>
                      <a:pt x="1109" y="11"/>
                    </a:cubicBezTo>
                    <a:cubicBezTo>
                      <a:pt x="1078" y="0"/>
                      <a:pt x="1039" y="6"/>
                      <a:pt x="1010" y="24"/>
                    </a:cubicBezTo>
                    <a:cubicBezTo>
                      <a:pt x="983" y="43"/>
                      <a:pt x="967" y="71"/>
                      <a:pt x="965" y="104"/>
                    </a:cubicBezTo>
                    <a:cubicBezTo>
                      <a:pt x="963" y="122"/>
                      <a:pt x="966" y="140"/>
                      <a:pt x="974" y="158"/>
                    </a:cubicBezTo>
                    <a:cubicBezTo>
                      <a:pt x="686" y="507"/>
                      <a:pt x="686" y="507"/>
                      <a:pt x="686" y="507"/>
                    </a:cubicBezTo>
                    <a:cubicBezTo>
                      <a:pt x="679" y="505"/>
                      <a:pt x="672" y="503"/>
                      <a:pt x="664" y="501"/>
                    </a:cubicBezTo>
                    <a:cubicBezTo>
                      <a:pt x="654" y="500"/>
                      <a:pt x="643" y="499"/>
                      <a:pt x="637" y="500"/>
                    </a:cubicBezTo>
                    <a:cubicBezTo>
                      <a:pt x="630" y="500"/>
                      <a:pt x="624" y="501"/>
                      <a:pt x="617" y="503"/>
                    </a:cubicBezTo>
                    <a:cubicBezTo>
                      <a:pt x="506" y="392"/>
                      <a:pt x="506" y="392"/>
                      <a:pt x="506" y="392"/>
                    </a:cubicBezTo>
                    <a:cubicBezTo>
                      <a:pt x="495" y="381"/>
                      <a:pt x="483" y="369"/>
                      <a:pt x="472" y="357"/>
                    </a:cubicBezTo>
                    <a:cubicBezTo>
                      <a:pt x="451" y="336"/>
                      <a:pt x="451" y="336"/>
                      <a:pt x="451" y="336"/>
                    </a:cubicBezTo>
                    <a:cubicBezTo>
                      <a:pt x="457" y="319"/>
                      <a:pt x="460" y="301"/>
                      <a:pt x="457" y="285"/>
                    </a:cubicBezTo>
                    <a:cubicBezTo>
                      <a:pt x="455" y="264"/>
                      <a:pt x="446" y="245"/>
                      <a:pt x="432" y="229"/>
                    </a:cubicBezTo>
                    <a:cubicBezTo>
                      <a:pt x="428" y="225"/>
                      <a:pt x="424" y="221"/>
                      <a:pt x="419" y="217"/>
                    </a:cubicBezTo>
                    <a:cubicBezTo>
                      <a:pt x="384" y="186"/>
                      <a:pt x="330" y="181"/>
                      <a:pt x="288" y="210"/>
                    </a:cubicBezTo>
                    <a:cubicBezTo>
                      <a:pt x="286" y="211"/>
                      <a:pt x="284" y="213"/>
                      <a:pt x="283" y="214"/>
                    </a:cubicBezTo>
                    <a:cubicBezTo>
                      <a:pt x="262" y="231"/>
                      <a:pt x="247" y="254"/>
                      <a:pt x="242" y="278"/>
                    </a:cubicBezTo>
                    <a:cubicBezTo>
                      <a:pt x="240" y="291"/>
                      <a:pt x="240" y="304"/>
                      <a:pt x="242" y="318"/>
                    </a:cubicBezTo>
                    <a:cubicBezTo>
                      <a:pt x="217" y="337"/>
                      <a:pt x="217" y="337"/>
                      <a:pt x="217" y="337"/>
                    </a:cubicBezTo>
                    <a:cubicBezTo>
                      <a:pt x="194" y="355"/>
                      <a:pt x="173" y="372"/>
                      <a:pt x="152" y="388"/>
                    </a:cubicBezTo>
                    <a:cubicBezTo>
                      <a:pt x="145" y="386"/>
                      <a:pt x="138" y="384"/>
                      <a:pt x="130" y="383"/>
                    </a:cubicBezTo>
                    <a:cubicBezTo>
                      <a:pt x="87" y="378"/>
                      <a:pt x="43" y="402"/>
                      <a:pt x="21" y="442"/>
                    </a:cubicBezTo>
                    <a:cubicBezTo>
                      <a:pt x="0" y="482"/>
                      <a:pt x="6" y="526"/>
                      <a:pt x="36" y="562"/>
                    </a:cubicBezTo>
                    <a:cubicBezTo>
                      <a:pt x="66" y="596"/>
                      <a:pt x="114" y="609"/>
                      <a:pt x="154" y="594"/>
                    </a:cubicBezTo>
                    <a:cubicBezTo>
                      <a:pt x="197" y="578"/>
                      <a:pt x="227" y="535"/>
                      <a:pt x="227" y="490"/>
                    </a:cubicBezTo>
                    <a:cubicBezTo>
                      <a:pt x="227" y="480"/>
                      <a:pt x="226" y="470"/>
                      <a:pt x="223" y="461"/>
                    </a:cubicBezTo>
                    <a:cubicBezTo>
                      <a:pt x="233" y="453"/>
                      <a:pt x="233" y="453"/>
                      <a:pt x="233" y="453"/>
                    </a:cubicBezTo>
                    <a:cubicBezTo>
                      <a:pt x="253" y="437"/>
                      <a:pt x="274" y="421"/>
                      <a:pt x="294" y="405"/>
                    </a:cubicBezTo>
                    <a:cubicBezTo>
                      <a:pt x="304" y="398"/>
                      <a:pt x="304" y="398"/>
                      <a:pt x="304" y="398"/>
                    </a:cubicBezTo>
                    <a:cubicBezTo>
                      <a:pt x="327" y="409"/>
                      <a:pt x="351" y="411"/>
                      <a:pt x="375" y="405"/>
                    </a:cubicBezTo>
                    <a:cubicBezTo>
                      <a:pt x="542" y="570"/>
                      <a:pt x="542" y="570"/>
                      <a:pt x="542" y="570"/>
                    </a:cubicBezTo>
                    <a:cubicBezTo>
                      <a:pt x="541" y="573"/>
                      <a:pt x="540" y="575"/>
                      <a:pt x="539" y="578"/>
                    </a:cubicBezTo>
                    <a:cubicBezTo>
                      <a:pt x="530" y="605"/>
                      <a:pt x="533" y="634"/>
                      <a:pt x="548" y="659"/>
                    </a:cubicBezTo>
                    <a:cubicBezTo>
                      <a:pt x="549" y="661"/>
                      <a:pt x="549" y="661"/>
                      <a:pt x="549" y="661"/>
                    </a:cubicBezTo>
                    <a:cubicBezTo>
                      <a:pt x="556" y="674"/>
                      <a:pt x="565" y="685"/>
                      <a:pt x="576" y="693"/>
                    </a:cubicBezTo>
                    <a:cubicBezTo>
                      <a:pt x="578" y="695"/>
                      <a:pt x="578" y="695"/>
                      <a:pt x="578" y="695"/>
                    </a:cubicBezTo>
                    <a:cubicBezTo>
                      <a:pt x="597" y="710"/>
                      <a:pt x="618" y="718"/>
                      <a:pt x="642" y="718"/>
                    </a:cubicBezTo>
                    <a:cubicBezTo>
                      <a:pt x="649" y="718"/>
                      <a:pt x="657" y="717"/>
                      <a:pt x="664" y="716"/>
                    </a:cubicBezTo>
                    <a:cubicBezTo>
                      <a:pt x="669" y="714"/>
                      <a:pt x="677" y="713"/>
                      <a:pt x="686" y="709"/>
                    </a:cubicBezTo>
                    <a:cubicBezTo>
                      <a:pt x="698" y="704"/>
                      <a:pt x="708" y="697"/>
                      <a:pt x="716" y="690"/>
                    </a:cubicBezTo>
                    <a:cubicBezTo>
                      <a:pt x="718" y="688"/>
                      <a:pt x="720" y="687"/>
                      <a:pt x="721" y="685"/>
                    </a:cubicBezTo>
                    <a:cubicBezTo>
                      <a:pt x="723" y="684"/>
                      <a:pt x="724" y="682"/>
                      <a:pt x="725" y="681"/>
                    </a:cubicBezTo>
                    <a:cubicBezTo>
                      <a:pt x="742" y="663"/>
                      <a:pt x="752" y="641"/>
                      <a:pt x="753" y="618"/>
                    </a:cubicBezTo>
                    <a:cubicBezTo>
                      <a:pt x="754" y="608"/>
                      <a:pt x="754" y="597"/>
                      <a:pt x="751" y="586"/>
                    </a:cubicBezTo>
                    <a:cubicBezTo>
                      <a:pt x="784" y="546"/>
                      <a:pt x="784" y="546"/>
                      <a:pt x="784" y="546"/>
                    </a:cubicBezTo>
                    <a:cubicBezTo>
                      <a:pt x="797" y="532"/>
                      <a:pt x="809" y="517"/>
                      <a:pt x="821" y="502"/>
                    </a:cubicBezTo>
                    <a:cubicBezTo>
                      <a:pt x="833" y="487"/>
                      <a:pt x="845" y="473"/>
                      <a:pt x="857" y="458"/>
                    </a:cubicBezTo>
                    <a:cubicBezTo>
                      <a:pt x="1009" y="273"/>
                      <a:pt x="1009" y="273"/>
                      <a:pt x="1009" y="273"/>
                    </a:cubicBezTo>
                    <a:cubicBezTo>
                      <a:pt x="1024" y="256"/>
                      <a:pt x="1038" y="238"/>
                      <a:pt x="1053" y="221"/>
                    </a:cubicBezTo>
                    <a:cubicBezTo>
                      <a:pt x="1073" y="224"/>
                      <a:pt x="1100" y="221"/>
                      <a:pt x="1122" y="210"/>
                    </a:cubicBezTo>
                    <a:cubicBezTo>
                      <a:pt x="1148" y="197"/>
                      <a:pt x="1168" y="175"/>
                      <a:pt x="1176" y="149"/>
                    </a:cubicBezTo>
                    <a:cubicBezTo>
                      <a:pt x="1192" y="101"/>
                      <a:pt x="1171" y="45"/>
                      <a:pt x="1128" y="19"/>
                    </a:cubicBezTo>
                    <a:close/>
                    <a:moveTo>
                      <a:pt x="1028" y="88"/>
                    </a:moveTo>
                    <a:cubicBezTo>
                      <a:pt x="1043" y="62"/>
                      <a:pt x="1074" y="55"/>
                      <a:pt x="1099" y="70"/>
                    </a:cubicBezTo>
                    <a:cubicBezTo>
                      <a:pt x="1112" y="77"/>
                      <a:pt x="1120" y="88"/>
                      <a:pt x="1123" y="101"/>
                    </a:cubicBezTo>
                    <a:cubicBezTo>
                      <a:pt x="1127" y="113"/>
                      <a:pt x="1124" y="127"/>
                      <a:pt x="1117" y="140"/>
                    </a:cubicBezTo>
                    <a:cubicBezTo>
                      <a:pt x="1107" y="156"/>
                      <a:pt x="1092" y="166"/>
                      <a:pt x="1074" y="166"/>
                    </a:cubicBezTo>
                    <a:cubicBezTo>
                      <a:pt x="1065" y="166"/>
                      <a:pt x="1055" y="163"/>
                      <a:pt x="1046" y="158"/>
                    </a:cubicBezTo>
                    <a:cubicBezTo>
                      <a:pt x="1021" y="143"/>
                      <a:pt x="1014" y="114"/>
                      <a:pt x="1028" y="88"/>
                    </a:cubicBezTo>
                    <a:close/>
                    <a:moveTo>
                      <a:pt x="695" y="609"/>
                    </a:moveTo>
                    <a:cubicBezTo>
                      <a:pt x="695" y="615"/>
                      <a:pt x="695" y="620"/>
                      <a:pt x="693" y="624"/>
                    </a:cubicBezTo>
                    <a:cubicBezTo>
                      <a:pt x="692" y="628"/>
                      <a:pt x="690" y="631"/>
                      <a:pt x="689" y="633"/>
                    </a:cubicBezTo>
                    <a:cubicBezTo>
                      <a:pt x="679" y="650"/>
                      <a:pt x="663" y="660"/>
                      <a:pt x="646" y="660"/>
                    </a:cubicBezTo>
                    <a:cubicBezTo>
                      <a:pt x="637" y="660"/>
                      <a:pt x="627" y="657"/>
                      <a:pt x="618" y="652"/>
                    </a:cubicBezTo>
                    <a:cubicBezTo>
                      <a:pt x="607" y="645"/>
                      <a:pt x="599" y="636"/>
                      <a:pt x="595" y="625"/>
                    </a:cubicBezTo>
                    <a:cubicBezTo>
                      <a:pt x="594" y="625"/>
                      <a:pt x="594" y="625"/>
                      <a:pt x="594" y="625"/>
                    </a:cubicBezTo>
                    <a:cubicBezTo>
                      <a:pt x="593" y="618"/>
                      <a:pt x="593" y="618"/>
                      <a:pt x="593" y="618"/>
                    </a:cubicBezTo>
                    <a:cubicBezTo>
                      <a:pt x="593" y="615"/>
                      <a:pt x="593" y="612"/>
                      <a:pt x="593" y="609"/>
                    </a:cubicBezTo>
                    <a:cubicBezTo>
                      <a:pt x="593" y="602"/>
                      <a:pt x="593" y="602"/>
                      <a:pt x="593" y="602"/>
                    </a:cubicBezTo>
                    <a:cubicBezTo>
                      <a:pt x="593" y="601"/>
                      <a:pt x="593" y="600"/>
                      <a:pt x="594" y="599"/>
                    </a:cubicBezTo>
                    <a:cubicBezTo>
                      <a:pt x="595" y="593"/>
                      <a:pt x="597" y="588"/>
                      <a:pt x="600" y="582"/>
                    </a:cubicBezTo>
                    <a:cubicBezTo>
                      <a:pt x="603" y="577"/>
                      <a:pt x="607" y="572"/>
                      <a:pt x="611" y="569"/>
                    </a:cubicBezTo>
                    <a:cubicBezTo>
                      <a:pt x="620" y="562"/>
                      <a:pt x="631" y="558"/>
                      <a:pt x="644" y="558"/>
                    </a:cubicBezTo>
                    <a:cubicBezTo>
                      <a:pt x="674" y="558"/>
                      <a:pt x="695" y="579"/>
                      <a:pt x="695" y="609"/>
                    </a:cubicBezTo>
                    <a:close/>
                    <a:moveTo>
                      <a:pt x="298" y="299"/>
                    </a:moveTo>
                    <a:cubicBezTo>
                      <a:pt x="298" y="272"/>
                      <a:pt x="314" y="252"/>
                      <a:pt x="340" y="248"/>
                    </a:cubicBezTo>
                    <a:cubicBezTo>
                      <a:pt x="343" y="248"/>
                      <a:pt x="347" y="248"/>
                      <a:pt x="350" y="248"/>
                    </a:cubicBezTo>
                    <a:cubicBezTo>
                      <a:pt x="365" y="248"/>
                      <a:pt x="378" y="253"/>
                      <a:pt x="387" y="262"/>
                    </a:cubicBezTo>
                    <a:cubicBezTo>
                      <a:pt x="396" y="272"/>
                      <a:pt x="401" y="285"/>
                      <a:pt x="400" y="299"/>
                    </a:cubicBezTo>
                    <a:cubicBezTo>
                      <a:pt x="400" y="329"/>
                      <a:pt x="379" y="350"/>
                      <a:pt x="350" y="350"/>
                    </a:cubicBezTo>
                    <a:cubicBezTo>
                      <a:pt x="324" y="350"/>
                      <a:pt x="305" y="336"/>
                      <a:pt x="300" y="312"/>
                    </a:cubicBezTo>
                    <a:cubicBezTo>
                      <a:pt x="298" y="308"/>
                      <a:pt x="298" y="304"/>
                      <a:pt x="298" y="299"/>
                    </a:cubicBezTo>
                    <a:close/>
                    <a:moveTo>
                      <a:pt x="67" y="491"/>
                    </a:moveTo>
                    <a:cubicBezTo>
                      <a:pt x="67" y="461"/>
                      <a:pt x="88" y="440"/>
                      <a:pt x="118" y="440"/>
                    </a:cubicBezTo>
                    <a:cubicBezTo>
                      <a:pt x="149" y="440"/>
                      <a:pt x="170" y="461"/>
                      <a:pt x="170" y="492"/>
                    </a:cubicBezTo>
                    <a:cubicBezTo>
                      <a:pt x="170" y="521"/>
                      <a:pt x="149" y="542"/>
                      <a:pt x="119" y="543"/>
                    </a:cubicBezTo>
                    <a:cubicBezTo>
                      <a:pt x="88" y="542"/>
                      <a:pt x="67" y="521"/>
                      <a:pt x="67" y="49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5956687" y="3342294"/>
            <a:ext cx="1506919" cy="430887"/>
            <a:chOff x="5827986" y="3562159"/>
            <a:chExt cx="1506919" cy="430887"/>
          </a:xfrm>
        </p:grpSpPr>
        <p:sp>
          <p:nvSpPr>
            <p:cNvPr id="170" name="Rectangle 169"/>
            <p:cNvSpPr/>
            <p:nvPr/>
          </p:nvSpPr>
          <p:spPr>
            <a:xfrm>
              <a:off x="6303854" y="3562159"/>
              <a:ext cx="1031051" cy="43088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47 </a:t>
              </a:r>
            </a:p>
            <a:p>
              <a:r>
                <a:rPr lang="en-US" sz="10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Currency Pairs</a:t>
              </a:r>
            </a:p>
          </p:txBody>
        </p:sp>
        <p:grpSp>
          <p:nvGrpSpPr>
            <p:cNvPr id="282" name="Group 10"/>
            <p:cNvGrpSpPr>
              <a:grpSpLocks noChangeAspect="1"/>
            </p:cNvGrpSpPr>
            <p:nvPr/>
          </p:nvGrpSpPr>
          <p:grpSpPr bwMode="auto">
            <a:xfrm>
              <a:off x="5827986" y="3677454"/>
              <a:ext cx="352573" cy="200297"/>
              <a:chOff x="-1" y="0"/>
              <a:chExt cx="5418" cy="3078"/>
            </a:xfrm>
          </p:grpSpPr>
          <p:sp>
            <p:nvSpPr>
              <p:cNvPr id="283" name="Freeform 11"/>
              <p:cNvSpPr>
                <a:spLocks/>
              </p:cNvSpPr>
              <p:nvPr/>
            </p:nvSpPr>
            <p:spPr bwMode="auto">
              <a:xfrm>
                <a:off x="1403" y="2243"/>
                <a:ext cx="1208" cy="438"/>
              </a:xfrm>
              <a:custGeom>
                <a:avLst/>
                <a:gdLst>
                  <a:gd name="T0" fmla="*/ 532 w 532"/>
                  <a:gd name="T1" fmla="*/ 0 h 193"/>
                  <a:gd name="T2" fmla="*/ 266 w 532"/>
                  <a:gd name="T3" fmla="*/ 94 h 193"/>
                  <a:gd name="T4" fmla="*/ 0 w 532"/>
                  <a:gd name="T5" fmla="*/ 0 h 193"/>
                  <a:gd name="T6" fmla="*/ 0 w 532"/>
                  <a:gd name="T7" fmla="*/ 99 h 193"/>
                  <a:gd name="T8" fmla="*/ 266 w 532"/>
                  <a:gd name="T9" fmla="*/ 193 h 193"/>
                  <a:gd name="T10" fmla="*/ 532 w 532"/>
                  <a:gd name="T11" fmla="*/ 99 h 193"/>
                  <a:gd name="T12" fmla="*/ 532 w 532"/>
                  <a:gd name="T13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2" h="193">
                    <a:moveTo>
                      <a:pt x="532" y="0"/>
                    </a:moveTo>
                    <a:cubicBezTo>
                      <a:pt x="532" y="52"/>
                      <a:pt x="413" y="94"/>
                      <a:pt x="266" y="94"/>
                    </a:cubicBezTo>
                    <a:cubicBezTo>
                      <a:pt x="119" y="94"/>
                      <a:pt x="0" y="52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51"/>
                      <a:pt x="119" y="193"/>
                      <a:pt x="266" y="193"/>
                    </a:cubicBezTo>
                    <a:cubicBezTo>
                      <a:pt x="413" y="193"/>
                      <a:pt x="532" y="151"/>
                      <a:pt x="532" y="99"/>
                    </a:cubicBezTo>
                    <a:lnTo>
                      <a:pt x="532" y="0"/>
                    </a:lnTo>
                    <a:close/>
                  </a:path>
                </a:pathLst>
              </a:custGeom>
              <a:solidFill>
                <a:srgbClr val="66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4" name="Oval 12"/>
              <p:cNvSpPr>
                <a:spLocks noChangeArrowheads="1"/>
              </p:cNvSpPr>
              <p:nvPr/>
            </p:nvSpPr>
            <p:spPr bwMode="auto">
              <a:xfrm>
                <a:off x="1403" y="1502"/>
                <a:ext cx="1208" cy="428"/>
              </a:xfrm>
              <a:prstGeom prst="ellipse">
                <a:avLst/>
              </a:prstGeom>
              <a:solidFill>
                <a:srgbClr val="66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5" name="Freeform 13"/>
              <p:cNvSpPr>
                <a:spLocks/>
              </p:cNvSpPr>
              <p:nvPr/>
            </p:nvSpPr>
            <p:spPr bwMode="auto">
              <a:xfrm>
                <a:off x="1403" y="1867"/>
                <a:ext cx="1208" cy="438"/>
              </a:xfrm>
              <a:custGeom>
                <a:avLst/>
                <a:gdLst>
                  <a:gd name="T0" fmla="*/ 532 w 532"/>
                  <a:gd name="T1" fmla="*/ 0 h 193"/>
                  <a:gd name="T2" fmla="*/ 266 w 532"/>
                  <a:gd name="T3" fmla="*/ 95 h 193"/>
                  <a:gd name="T4" fmla="*/ 0 w 532"/>
                  <a:gd name="T5" fmla="*/ 0 h 193"/>
                  <a:gd name="T6" fmla="*/ 0 w 532"/>
                  <a:gd name="T7" fmla="*/ 99 h 193"/>
                  <a:gd name="T8" fmla="*/ 266 w 532"/>
                  <a:gd name="T9" fmla="*/ 193 h 193"/>
                  <a:gd name="T10" fmla="*/ 532 w 532"/>
                  <a:gd name="T11" fmla="*/ 99 h 193"/>
                  <a:gd name="T12" fmla="*/ 532 w 532"/>
                  <a:gd name="T13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2" h="193">
                    <a:moveTo>
                      <a:pt x="532" y="0"/>
                    </a:moveTo>
                    <a:cubicBezTo>
                      <a:pt x="532" y="52"/>
                      <a:pt x="413" y="95"/>
                      <a:pt x="266" y="95"/>
                    </a:cubicBezTo>
                    <a:cubicBezTo>
                      <a:pt x="119" y="95"/>
                      <a:pt x="0" y="52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51"/>
                      <a:pt x="119" y="193"/>
                      <a:pt x="266" y="193"/>
                    </a:cubicBezTo>
                    <a:cubicBezTo>
                      <a:pt x="413" y="193"/>
                      <a:pt x="532" y="151"/>
                      <a:pt x="532" y="99"/>
                    </a:cubicBezTo>
                    <a:lnTo>
                      <a:pt x="532" y="0"/>
                    </a:lnTo>
                    <a:close/>
                  </a:path>
                </a:pathLst>
              </a:custGeom>
              <a:solidFill>
                <a:srgbClr val="66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6" name="Freeform 14"/>
              <p:cNvSpPr>
                <a:spLocks/>
              </p:cNvSpPr>
              <p:nvPr/>
            </p:nvSpPr>
            <p:spPr bwMode="auto">
              <a:xfrm>
                <a:off x="1403" y="2638"/>
                <a:ext cx="1208" cy="438"/>
              </a:xfrm>
              <a:custGeom>
                <a:avLst/>
                <a:gdLst>
                  <a:gd name="T0" fmla="*/ 532 w 532"/>
                  <a:gd name="T1" fmla="*/ 0 h 193"/>
                  <a:gd name="T2" fmla="*/ 266 w 532"/>
                  <a:gd name="T3" fmla="*/ 95 h 193"/>
                  <a:gd name="T4" fmla="*/ 0 w 532"/>
                  <a:gd name="T5" fmla="*/ 0 h 193"/>
                  <a:gd name="T6" fmla="*/ 0 w 532"/>
                  <a:gd name="T7" fmla="*/ 99 h 193"/>
                  <a:gd name="T8" fmla="*/ 266 w 532"/>
                  <a:gd name="T9" fmla="*/ 193 h 193"/>
                  <a:gd name="T10" fmla="*/ 532 w 532"/>
                  <a:gd name="T11" fmla="*/ 99 h 193"/>
                  <a:gd name="T12" fmla="*/ 532 w 532"/>
                  <a:gd name="T13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2" h="193">
                    <a:moveTo>
                      <a:pt x="532" y="0"/>
                    </a:moveTo>
                    <a:cubicBezTo>
                      <a:pt x="532" y="53"/>
                      <a:pt x="413" y="95"/>
                      <a:pt x="266" y="95"/>
                    </a:cubicBezTo>
                    <a:cubicBezTo>
                      <a:pt x="119" y="95"/>
                      <a:pt x="0" y="5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51"/>
                      <a:pt x="119" y="193"/>
                      <a:pt x="266" y="193"/>
                    </a:cubicBezTo>
                    <a:cubicBezTo>
                      <a:pt x="413" y="193"/>
                      <a:pt x="532" y="151"/>
                      <a:pt x="532" y="99"/>
                    </a:cubicBezTo>
                    <a:lnTo>
                      <a:pt x="532" y="0"/>
                    </a:lnTo>
                    <a:close/>
                  </a:path>
                </a:pathLst>
              </a:custGeom>
              <a:solidFill>
                <a:srgbClr val="66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7" name="Freeform 15"/>
              <p:cNvSpPr>
                <a:spLocks/>
              </p:cNvSpPr>
              <p:nvPr/>
            </p:nvSpPr>
            <p:spPr bwMode="auto">
              <a:xfrm>
                <a:off x="2804" y="2243"/>
                <a:ext cx="1211" cy="438"/>
              </a:xfrm>
              <a:custGeom>
                <a:avLst/>
                <a:gdLst>
                  <a:gd name="T0" fmla="*/ 533 w 533"/>
                  <a:gd name="T1" fmla="*/ 0 h 193"/>
                  <a:gd name="T2" fmla="*/ 267 w 533"/>
                  <a:gd name="T3" fmla="*/ 94 h 193"/>
                  <a:gd name="T4" fmla="*/ 0 w 533"/>
                  <a:gd name="T5" fmla="*/ 0 h 193"/>
                  <a:gd name="T6" fmla="*/ 0 w 533"/>
                  <a:gd name="T7" fmla="*/ 99 h 193"/>
                  <a:gd name="T8" fmla="*/ 267 w 533"/>
                  <a:gd name="T9" fmla="*/ 193 h 193"/>
                  <a:gd name="T10" fmla="*/ 533 w 533"/>
                  <a:gd name="T11" fmla="*/ 99 h 193"/>
                  <a:gd name="T12" fmla="*/ 533 w 533"/>
                  <a:gd name="T13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3" h="193">
                    <a:moveTo>
                      <a:pt x="533" y="0"/>
                    </a:moveTo>
                    <a:cubicBezTo>
                      <a:pt x="533" y="52"/>
                      <a:pt x="414" y="94"/>
                      <a:pt x="267" y="94"/>
                    </a:cubicBezTo>
                    <a:cubicBezTo>
                      <a:pt x="119" y="94"/>
                      <a:pt x="0" y="52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51"/>
                      <a:pt x="119" y="193"/>
                      <a:pt x="267" y="193"/>
                    </a:cubicBezTo>
                    <a:cubicBezTo>
                      <a:pt x="414" y="193"/>
                      <a:pt x="533" y="151"/>
                      <a:pt x="533" y="99"/>
                    </a:cubicBez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66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8" name="Freeform 16"/>
              <p:cNvSpPr>
                <a:spLocks/>
              </p:cNvSpPr>
              <p:nvPr/>
            </p:nvSpPr>
            <p:spPr bwMode="auto">
              <a:xfrm>
                <a:off x="2804" y="1867"/>
                <a:ext cx="1211" cy="438"/>
              </a:xfrm>
              <a:custGeom>
                <a:avLst/>
                <a:gdLst>
                  <a:gd name="T0" fmla="*/ 533 w 533"/>
                  <a:gd name="T1" fmla="*/ 0 h 193"/>
                  <a:gd name="T2" fmla="*/ 267 w 533"/>
                  <a:gd name="T3" fmla="*/ 95 h 193"/>
                  <a:gd name="T4" fmla="*/ 0 w 533"/>
                  <a:gd name="T5" fmla="*/ 0 h 193"/>
                  <a:gd name="T6" fmla="*/ 0 w 533"/>
                  <a:gd name="T7" fmla="*/ 99 h 193"/>
                  <a:gd name="T8" fmla="*/ 267 w 533"/>
                  <a:gd name="T9" fmla="*/ 193 h 193"/>
                  <a:gd name="T10" fmla="*/ 533 w 533"/>
                  <a:gd name="T11" fmla="*/ 99 h 193"/>
                  <a:gd name="T12" fmla="*/ 533 w 533"/>
                  <a:gd name="T13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3" h="193">
                    <a:moveTo>
                      <a:pt x="533" y="0"/>
                    </a:moveTo>
                    <a:cubicBezTo>
                      <a:pt x="533" y="52"/>
                      <a:pt x="414" y="95"/>
                      <a:pt x="267" y="95"/>
                    </a:cubicBezTo>
                    <a:cubicBezTo>
                      <a:pt x="119" y="95"/>
                      <a:pt x="0" y="52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51"/>
                      <a:pt x="119" y="193"/>
                      <a:pt x="267" y="193"/>
                    </a:cubicBezTo>
                    <a:cubicBezTo>
                      <a:pt x="414" y="193"/>
                      <a:pt x="533" y="151"/>
                      <a:pt x="533" y="99"/>
                    </a:cubicBez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66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9" name="Freeform 17"/>
              <p:cNvSpPr>
                <a:spLocks/>
              </p:cNvSpPr>
              <p:nvPr/>
            </p:nvSpPr>
            <p:spPr bwMode="auto">
              <a:xfrm>
                <a:off x="2804" y="1493"/>
                <a:ext cx="1211" cy="437"/>
              </a:xfrm>
              <a:custGeom>
                <a:avLst/>
                <a:gdLst>
                  <a:gd name="T0" fmla="*/ 533 w 533"/>
                  <a:gd name="T1" fmla="*/ 0 h 193"/>
                  <a:gd name="T2" fmla="*/ 267 w 533"/>
                  <a:gd name="T3" fmla="*/ 94 h 193"/>
                  <a:gd name="T4" fmla="*/ 0 w 533"/>
                  <a:gd name="T5" fmla="*/ 0 h 193"/>
                  <a:gd name="T6" fmla="*/ 0 w 533"/>
                  <a:gd name="T7" fmla="*/ 99 h 193"/>
                  <a:gd name="T8" fmla="*/ 267 w 533"/>
                  <a:gd name="T9" fmla="*/ 193 h 193"/>
                  <a:gd name="T10" fmla="*/ 533 w 533"/>
                  <a:gd name="T11" fmla="*/ 99 h 193"/>
                  <a:gd name="T12" fmla="*/ 533 w 533"/>
                  <a:gd name="T13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3" h="193">
                    <a:moveTo>
                      <a:pt x="533" y="0"/>
                    </a:moveTo>
                    <a:cubicBezTo>
                      <a:pt x="533" y="52"/>
                      <a:pt x="414" y="94"/>
                      <a:pt x="267" y="94"/>
                    </a:cubicBezTo>
                    <a:cubicBezTo>
                      <a:pt x="119" y="94"/>
                      <a:pt x="0" y="52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51"/>
                      <a:pt x="119" y="193"/>
                      <a:pt x="267" y="193"/>
                    </a:cubicBezTo>
                    <a:cubicBezTo>
                      <a:pt x="414" y="193"/>
                      <a:pt x="533" y="151"/>
                      <a:pt x="533" y="99"/>
                    </a:cubicBez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66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0" name="Oval 18"/>
              <p:cNvSpPr>
                <a:spLocks noChangeArrowheads="1"/>
              </p:cNvSpPr>
              <p:nvPr/>
            </p:nvSpPr>
            <p:spPr bwMode="auto">
              <a:xfrm>
                <a:off x="2804" y="751"/>
                <a:ext cx="1211" cy="428"/>
              </a:xfrm>
              <a:prstGeom prst="ellipse">
                <a:avLst/>
              </a:prstGeom>
              <a:solidFill>
                <a:srgbClr val="66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1" name="Freeform 19"/>
              <p:cNvSpPr>
                <a:spLocks/>
              </p:cNvSpPr>
              <p:nvPr/>
            </p:nvSpPr>
            <p:spPr bwMode="auto">
              <a:xfrm>
                <a:off x="2804" y="1116"/>
                <a:ext cx="1211" cy="438"/>
              </a:xfrm>
              <a:custGeom>
                <a:avLst/>
                <a:gdLst>
                  <a:gd name="T0" fmla="*/ 533 w 533"/>
                  <a:gd name="T1" fmla="*/ 0 h 193"/>
                  <a:gd name="T2" fmla="*/ 267 w 533"/>
                  <a:gd name="T3" fmla="*/ 95 h 193"/>
                  <a:gd name="T4" fmla="*/ 0 w 533"/>
                  <a:gd name="T5" fmla="*/ 0 h 193"/>
                  <a:gd name="T6" fmla="*/ 0 w 533"/>
                  <a:gd name="T7" fmla="*/ 99 h 193"/>
                  <a:gd name="T8" fmla="*/ 267 w 533"/>
                  <a:gd name="T9" fmla="*/ 193 h 193"/>
                  <a:gd name="T10" fmla="*/ 533 w 533"/>
                  <a:gd name="T11" fmla="*/ 99 h 193"/>
                  <a:gd name="T12" fmla="*/ 533 w 533"/>
                  <a:gd name="T13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3" h="193">
                    <a:moveTo>
                      <a:pt x="533" y="0"/>
                    </a:moveTo>
                    <a:cubicBezTo>
                      <a:pt x="533" y="52"/>
                      <a:pt x="414" y="95"/>
                      <a:pt x="267" y="95"/>
                    </a:cubicBezTo>
                    <a:cubicBezTo>
                      <a:pt x="119" y="95"/>
                      <a:pt x="0" y="5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51"/>
                      <a:pt x="119" y="193"/>
                      <a:pt x="267" y="193"/>
                    </a:cubicBezTo>
                    <a:cubicBezTo>
                      <a:pt x="414" y="193"/>
                      <a:pt x="533" y="151"/>
                      <a:pt x="533" y="99"/>
                    </a:cubicBez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66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2" name="Freeform 20"/>
              <p:cNvSpPr>
                <a:spLocks/>
              </p:cNvSpPr>
              <p:nvPr/>
            </p:nvSpPr>
            <p:spPr bwMode="auto">
              <a:xfrm>
                <a:off x="2804" y="2638"/>
                <a:ext cx="1211" cy="438"/>
              </a:xfrm>
              <a:custGeom>
                <a:avLst/>
                <a:gdLst>
                  <a:gd name="T0" fmla="*/ 533 w 533"/>
                  <a:gd name="T1" fmla="*/ 0 h 193"/>
                  <a:gd name="T2" fmla="*/ 267 w 533"/>
                  <a:gd name="T3" fmla="*/ 95 h 193"/>
                  <a:gd name="T4" fmla="*/ 0 w 533"/>
                  <a:gd name="T5" fmla="*/ 0 h 193"/>
                  <a:gd name="T6" fmla="*/ 0 w 533"/>
                  <a:gd name="T7" fmla="*/ 99 h 193"/>
                  <a:gd name="T8" fmla="*/ 267 w 533"/>
                  <a:gd name="T9" fmla="*/ 193 h 193"/>
                  <a:gd name="T10" fmla="*/ 533 w 533"/>
                  <a:gd name="T11" fmla="*/ 99 h 193"/>
                  <a:gd name="T12" fmla="*/ 533 w 533"/>
                  <a:gd name="T13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3" h="193">
                    <a:moveTo>
                      <a:pt x="533" y="0"/>
                    </a:moveTo>
                    <a:cubicBezTo>
                      <a:pt x="533" y="53"/>
                      <a:pt x="414" y="95"/>
                      <a:pt x="267" y="95"/>
                    </a:cubicBezTo>
                    <a:cubicBezTo>
                      <a:pt x="119" y="95"/>
                      <a:pt x="0" y="5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51"/>
                      <a:pt x="119" y="193"/>
                      <a:pt x="267" y="193"/>
                    </a:cubicBezTo>
                    <a:cubicBezTo>
                      <a:pt x="414" y="193"/>
                      <a:pt x="533" y="151"/>
                      <a:pt x="533" y="99"/>
                    </a:cubicBez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66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3" name="Freeform 21"/>
              <p:cNvSpPr>
                <a:spLocks/>
              </p:cNvSpPr>
              <p:nvPr/>
            </p:nvSpPr>
            <p:spPr bwMode="auto">
              <a:xfrm>
                <a:off x="4208" y="2243"/>
                <a:ext cx="1209" cy="438"/>
              </a:xfrm>
              <a:custGeom>
                <a:avLst/>
                <a:gdLst>
                  <a:gd name="T0" fmla="*/ 532 w 532"/>
                  <a:gd name="T1" fmla="*/ 0 h 193"/>
                  <a:gd name="T2" fmla="*/ 266 w 532"/>
                  <a:gd name="T3" fmla="*/ 94 h 193"/>
                  <a:gd name="T4" fmla="*/ 0 w 532"/>
                  <a:gd name="T5" fmla="*/ 0 h 193"/>
                  <a:gd name="T6" fmla="*/ 0 w 532"/>
                  <a:gd name="T7" fmla="*/ 99 h 193"/>
                  <a:gd name="T8" fmla="*/ 266 w 532"/>
                  <a:gd name="T9" fmla="*/ 193 h 193"/>
                  <a:gd name="T10" fmla="*/ 532 w 532"/>
                  <a:gd name="T11" fmla="*/ 99 h 193"/>
                  <a:gd name="T12" fmla="*/ 532 w 532"/>
                  <a:gd name="T13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2" h="193">
                    <a:moveTo>
                      <a:pt x="532" y="0"/>
                    </a:moveTo>
                    <a:cubicBezTo>
                      <a:pt x="532" y="52"/>
                      <a:pt x="413" y="94"/>
                      <a:pt x="266" y="94"/>
                    </a:cubicBezTo>
                    <a:cubicBezTo>
                      <a:pt x="119" y="94"/>
                      <a:pt x="0" y="52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51"/>
                      <a:pt x="119" y="193"/>
                      <a:pt x="266" y="193"/>
                    </a:cubicBezTo>
                    <a:cubicBezTo>
                      <a:pt x="413" y="193"/>
                      <a:pt x="532" y="151"/>
                      <a:pt x="532" y="99"/>
                    </a:cubicBezTo>
                    <a:cubicBezTo>
                      <a:pt x="532" y="0"/>
                      <a:pt x="532" y="0"/>
                      <a:pt x="532" y="0"/>
                    </a:cubicBezTo>
                    <a:close/>
                  </a:path>
                </a:pathLst>
              </a:cu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4" name="Freeform 22"/>
              <p:cNvSpPr>
                <a:spLocks/>
              </p:cNvSpPr>
              <p:nvPr/>
            </p:nvSpPr>
            <p:spPr bwMode="auto">
              <a:xfrm>
                <a:off x="4208" y="1867"/>
                <a:ext cx="1209" cy="438"/>
              </a:xfrm>
              <a:custGeom>
                <a:avLst/>
                <a:gdLst>
                  <a:gd name="T0" fmla="*/ 532 w 532"/>
                  <a:gd name="T1" fmla="*/ 0 h 193"/>
                  <a:gd name="T2" fmla="*/ 266 w 532"/>
                  <a:gd name="T3" fmla="*/ 95 h 193"/>
                  <a:gd name="T4" fmla="*/ 0 w 532"/>
                  <a:gd name="T5" fmla="*/ 0 h 193"/>
                  <a:gd name="T6" fmla="*/ 0 w 532"/>
                  <a:gd name="T7" fmla="*/ 99 h 193"/>
                  <a:gd name="T8" fmla="*/ 266 w 532"/>
                  <a:gd name="T9" fmla="*/ 193 h 193"/>
                  <a:gd name="T10" fmla="*/ 532 w 532"/>
                  <a:gd name="T11" fmla="*/ 99 h 193"/>
                  <a:gd name="T12" fmla="*/ 532 w 532"/>
                  <a:gd name="T13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2" h="193">
                    <a:moveTo>
                      <a:pt x="532" y="0"/>
                    </a:moveTo>
                    <a:cubicBezTo>
                      <a:pt x="532" y="52"/>
                      <a:pt x="413" y="95"/>
                      <a:pt x="266" y="95"/>
                    </a:cubicBezTo>
                    <a:cubicBezTo>
                      <a:pt x="119" y="95"/>
                      <a:pt x="0" y="52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51"/>
                      <a:pt x="119" y="193"/>
                      <a:pt x="266" y="193"/>
                    </a:cubicBezTo>
                    <a:cubicBezTo>
                      <a:pt x="413" y="193"/>
                      <a:pt x="532" y="151"/>
                      <a:pt x="532" y="99"/>
                    </a:cubicBezTo>
                    <a:cubicBezTo>
                      <a:pt x="532" y="0"/>
                      <a:pt x="532" y="0"/>
                      <a:pt x="532" y="0"/>
                    </a:cubicBezTo>
                    <a:close/>
                  </a:path>
                </a:pathLst>
              </a:cu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5" name="Freeform 23"/>
              <p:cNvSpPr>
                <a:spLocks/>
              </p:cNvSpPr>
              <p:nvPr/>
            </p:nvSpPr>
            <p:spPr bwMode="auto">
              <a:xfrm>
                <a:off x="4208" y="1493"/>
                <a:ext cx="1209" cy="437"/>
              </a:xfrm>
              <a:custGeom>
                <a:avLst/>
                <a:gdLst>
                  <a:gd name="T0" fmla="*/ 532 w 532"/>
                  <a:gd name="T1" fmla="*/ 0 h 193"/>
                  <a:gd name="T2" fmla="*/ 266 w 532"/>
                  <a:gd name="T3" fmla="*/ 94 h 193"/>
                  <a:gd name="T4" fmla="*/ 0 w 532"/>
                  <a:gd name="T5" fmla="*/ 0 h 193"/>
                  <a:gd name="T6" fmla="*/ 0 w 532"/>
                  <a:gd name="T7" fmla="*/ 99 h 193"/>
                  <a:gd name="T8" fmla="*/ 266 w 532"/>
                  <a:gd name="T9" fmla="*/ 193 h 193"/>
                  <a:gd name="T10" fmla="*/ 532 w 532"/>
                  <a:gd name="T11" fmla="*/ 99 h 193"/>
                  <a:gd name="T12" fmla="*/ 532 w 532"/>
                  <a:gd name="T13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2" h="193">
                    <a:moveTo>
                      <a:pt x="532" y="0"/>
                    </a:moveTo>
                    <a:cubicBezTo>
                      <a:pt x="532" y="52"/>
                      <a:pt x="413" y="94"/>
                      <a:pt x="266" y="94"/>
                    </a:cubicBezTo>
                    <a:cubicBezTo>
                      <a:pt x="119" y="94"/>
                      <a:pt x="0" y="52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51"/>
                      <a:pt x="119" y="193"/>
                      <a:pt x="266" y="193"/>
                    </a:cubicBezTo>
                    <a:cubicBezTo>
                      <a:pt x="413" y="193"/>
                      <a:pt x="532" y="151"/>
                      <a:pt x="532" y="99"/>
                    </a:cubicBezTo>
                    <a:cubicBezTo>
                      <a:pt x="532" y="0"/>
                      <a:pt x="532" y="0"/>
                      <a:pt x="532" y="0"/>
                    </a:cubicBezTo>
                    <a:close/>
                  </a:path>
                </a:pathLst>
              </a:cu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6" name="Freeform 24"/>
              <p:cNvSpPr>
                <a:spLocks/>
              </p:cNvSpPr>
              <p:nvPr/>
            </p:nvSpPr>
            <p:spPr bwMode="auto">
              <a:xfrm>
                <a:off x="4208" y="1116"/>
                <a:ext cx="1209" cy="438"/>
              </a:xfrm>
              <a:custGeom>
                <a:avLst/>
                <a:gdLst>
                  <a:gd name="T0" fmla="*/ 532 w 532"/>
                  <a:gd name="T1" fmla="*/ 0 h 193"/>
                  <a:gd name="T2" fmla="*/ 266 w 532"/>
                  <a:gd name="T3" fmla="*/ 95 h 193"/>
                  <a:gd name="T4" fmla="*/ 0 w 532"/>
                  <a:gd name="T5" fmla="*/ 0 h 193"/>
                  <a:gd name="T6" fmla="*/ 0 w 532"/>
                  <a:gd name="T7" fmla="*/ 99 h 193"/>
                  <a:gd name="T8" fmla="*/ 266 w 532"/>
                  <a:gd name="T9" fmla="*/ 193 h 193"/>
                  <a:gd name="T10" fmla="*/ 532 w 532"/>
                  <a:gd name="T11" fmla="*/ 99 h 193"/>
                  <a:gd name="T12" fmla="*/ 532 w 532"/>
                  <a:gd name="T13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2" h="193">
                    <a:moveTo>
                      <a:pt x="532" y="0"/>
                    </a:moveTo>
                    <a:cubicBezTo>
                      <a:pt x="532" y="52"/>
                      <a:pt x="413" y="95"/>
                      <a:pt x="266" y="95"/>
                    </a:cubicBezTo>
                    <a:cubicBezTo>
                      <a:pt x="119" y="95"/>
                      <a:pt x="0" y="5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51"/>
                      <a:pt x="119" y="193"/>
                      <a:pt x="266" y="193"/>
                    </a:cubicBezTo>
                    <a:cubicBezTo>
                      <a:pt x="413" y="193"/>
                      <a:pt x="532" y="151"/>
                      <a:pt x="532" y="99"/>
                    </a:cubicBezTo>
                    <a:cubicBezTo>
                      <a:pt x="532" y="0"/>
                      <a:pt x="532" y="0"/>
                      <a:pt x="532" y="0"/>
                    </a:cubicBezTo>
                    <a:close/>
                  </a:path>
                </a:pathLst>
              </a:cu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7" name="Freeform 25"/>
              <p:cNvSpPr>
                <a:spLocks/>
              </p:cNvSpPr>
              <p:nvPr/>
            </p:nvSpPr>
            <p:spPr bwMode="auto">
              <a:xfrm>
                <a:off x="4208" y="742"/>
                <a:ext cx="1209" cy="437"/>
              </a:xfrm>
              <a:custGeom>
                <a:avLst/>
                <a:gdLst>
                  <a:gd name="T0" fmla="*/ 532 w 532"/>
                  <a:gd name="T1" fmla="*/ 0 h 193"/>
                  <a:gd name="T2" fmla="*/ 266 w 532"/>
                  <a:gd name="T3" fmla="*/ 94 h 193"/>
                  <a:gd name="T4" fmla="*/ 0 w 532"/>
                  <a:gd name="T5" fmla="*/ 0 h 193"/>
                  <a:gd name="T6" fmla="*/ 0 w 532"/>
                  <a:gd name="T7" fmla="*/ 99 h 193"/>
                  <a:gd name="T8" fmla="*/ 266 w 532"/>
                  <a:gd name="T9" fmla="*/ 193 h 193"/>
                  <a:gd name="T10" fmla="*/ 532 w 532"/>
                  <a:gd name="T11" fmla="*/ 99 h 193"/>
                  <a:gd name="T12" fmla="*/ 532 w 532"/>
                  <a:gd name="T13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2" h="193">
                    <a:moveTo>
                      <a:pt x="532" y="0"/>
                    </a:moveTo>
                    <a:cubicBezTo>
                      <a:pt x="532" y="52"/>
                      <a:pt x="413" y="94"/>
                      <a:pt x="266" y="94"/>
                    </a:cubicBezTo>
                    <a:cubicBezTo>
                      <a:pt x="119" y="94"/>
                      <a:pt x="0" y="52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51"/>
                      <a:pt x="119" y="193"/>
                      <a:pt x="266" y="193"/>
                    </a:cubicBezTo>
                    <a:cubicBezTo>
                      <a:pt x="413" y="193"/>
                      <a:pt x="532" y="151"/>
                      <a:pt x="532" y="99"/>
                    </a:cubicBezTo>
                    <a:cubicBezTo>
                      <a:pt x="532" y="0"/>
                      <a:pt x="532" y="0"/>
                      <a:pt x="532" y="0"/>
                    </a:cubicBezTo>
                    <a:close/>
                  </a:path>
                </a:pathLst>
              </a:cu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8" name="Oval 26"/>
              <p:cNvSpPr>
                <a:spLocks noChangeArrowheads="1"/>
              </p:cNvSpPr>
              <p:nvPr/>
            </p:nvSpPr>
            <p:spPr bwMode="auto">
              <a:xfrm>
                <a:off x="4208" y="0"/>
                <a:ext cx="1209" cy="429"/>
              </a:xfrm>
              <a:prstGeom prst="ellipse">
                <a:avLst/>
              </a:pr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9" name="Freeform 27"/>
              <p:cNvSpPr>
                <a:spLocks/>
              </p:cNvSpPr>
              <p:nvPr/>
            </p:nvSpPr>
            <p:spPr bwMode="auto">
              <a:xfrm>
                <a:off x="4208" y="365"/>
                <a:ext cx="1209" cy="438"/>
              </a:xfrm>
              <a:custGeom>
                <a:avLst/>
                <a:gdLst>
                  <a:gd name="T0" fmla="*/ 532 w 532"/>
                  <a:gd name="T1" fmla="*/ 0 h 193"/>
                  <a:gd name="T2" fmla="*/ 266 w 532"/>
                  <a:gd name="T3" fmla="*/ 95 h 193"/>
                  <a:gd name="T4" fmla="*/ 0 w 532"/>
                  <a:gd name="T5" fmla="*/ 0 h 193"/>
                  <a:gd name="T6" fmla="*/ 0 w 532"/>
                  <a:gd name="T7" fmla="*/ 99 h 193"/>
                  <a:gd name="T8" fmla="*/ 266 w 532"/>
                  <a:gd name="T9" fmla="*/ 193 h 193"/>
                  <a:gd name="T10" fmla="*/ 532 w 532"/>
                  <a:gd name="T11" fmla="*/ 99 h 193"/>
                  <a:gd name="T12" fmla="*/ 532 w 532"/>
                  <a:gd name="T13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2" h="193">
                    <a:moveTo>
                      <a:pt x="532" y="0"/>
                    </a:moveTo>
                    <a:cubicBezTo>
                      <a:pt x="532" y="53"/>
                      <a:pt x="413" y="95"/>
                      <a:pt x="266" y="95"/>
                    </a:cubicBezTo>
                    <a:cubicBezTo>
                      <a:pt x="119" y="95"/>
                      <a:pt x="0" y="5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51"/>
                      <a:pt x="119" y="193"/>
                      <a:pt x="266" y="193"/>
                    </a:cubicBezTo>
                    <a:cubicBezTo>
                      <a:pt x="413" y="193"/>
                      <a:pt x="532" y="151"/>
                      <a:pt x="532" y="99"/>
                    </a:cubicBezTo>
                    <a:cubicBezTo>
                      <a:pt x="532" y="0"/>
                      <a:pt x="532" y="0"/>
                      <a:pt x="532" y="0"/>
                    </a:cubicBezTo>
                    <a:close/>
                  </a:path>
                </a:pathLst>
              </a:cu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0" name="Freeform 28"/>
              <p:cNvSpPr>
                <a:spLocks/>
              </p:cNvSpPr>
              <p:nvPr/>
            </p:nvSpPr>
            <p:spPr bwMode="auto">
              <a:xfrm>
                <a:off x="4208" y="2638"/>
                <a:ext cx="1209" cy="438"/>
              </a:xfrm>
              <a:custGeom>
                <a:avLst/>
                <a:gdLst>
                  <a:gd name="T0" fmla="*/ 532 w 532"/>
                  <a:gd name="T1" fmla="*/ 0 h 193"/>
                  <a:gd name="T2" fmla="*/ 266 w 532"/>
                  <a:gd name="T3" fmla="*/ 95 h 193"/>
                  <a:gd name="T4" fmla="*/ 0 w 532"/>
                  <a:gd name="T5" fmla="*/ 0 h 193"/>
                  <a:gd name="T6" fmla="*/ 0 w 532"/>
                  <a:gd name="T7" fmla="*/ 99 h 193"/>
                  <a:gd name="T8" fmla="*/ 266 w 532"/>
                  <a:gd name="T9" fmla="*/ 193 h 193"/>
                  <a:gd name="T10" fmla="*/ 532 w 532"/>
                  <a:gd name="T11" fmla="*/ 99 h 193"/>
                  <a:gd name="T12" fmla="*/ 532 w 532"/>
                  <a:gd name="T13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2" h="193">
                    <a:moveTo>
                      <a:pt x="532" y="0"/>
                    </a:moveTo>
                    <a:cubicBezTo>
                      <a:pt x="532" y="53"/>
                      <a:pt x="413" y="95"/>
                      <a:pt x="266" y="95"/>
                    </a:cubicBezTo>
                    <a:cubicBezTo>
                      <a:pt x="119" y="95"/>
                      <a:pt x="0" y="5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51"/>
                      <a:pt x="119" y="193"/>
                      <a:pt x="266" y="193"/>
                    </a:cubicBezTo>
                    <a:cubicBezTo>
                      <a:pt x="413" y="193"/>
                      <a:pt x="532" y="151"/>
                      <a:pt x="532" y="99"/>
                    </a:cubicBezTo>
                    <a:cubicBezTo>
                      <a:pt x="532" y="0"/>
                      <a:pt x="532" y="0"/>
                      <a:pt x="532" y="0"/>
                    </a:cubicBezTo>
                    <a:close/>
                  </a:path>
                </a:pathLst>
              </a:cu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1" name="Oval 29"/>
              <p:cNvSpPr>
                <a:spLocks noChangeArrowheads="1"/>
              </p:cNvSpPr>
              <p:nvPr/>
            </p:nvSpPr>
            <p:spPr bwMode="auto">
              <a:xfrm>
                <a:off x="-1" y="2273"/>
                <a:ext cx="1211" cy="429"/>
              </a:xfrm>
              <a:prstGeom prst="ellipse">
                <a:avLst/>
              </a:prstGeom>
              <a:solidFill>
                <a:srgbClr val="66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2" name="Freeform 30"/>
              <p:cNvSpPr>
                <a:spLocks/>
              </p:cNvSpPr>
              <p:nvPr/>
            </p:nvSpPr>
            <p:spPr bwMode="auto">
              <a:xfrm>
                <a:off x="-1" y="2638"/>
                <a:ext cx="1211" cy="440"/>
              </a:xfrm>
              <a:custGeom>
                <a:avLst/>
                <a:gdLst>
                  <a:gd name="T0" fmla="*/ 533 w 533"/>
                  <a:gd name="T1" fmla="*/ 0 h 194"/>
                  <a:gd name="T2" fmla="*/ 266 w 533"/>
                  <a:gd name="T3" fmla="*/ 95 h 194"/>
                  <a:gd name="T4" fmla="*/ 0 w 533"/>
                  <a:gd name="T5" fmla="*/ 0 h 194"/>
                  <a:gd name="T6" fmla="*/ 0 w 533"/>
                  <a:gd name="T7" fmla="*/ 99 h 194"/>
                  <a:gd name="T8" fmla="*/ 266 w 533"/>
                  <a:gd name="T9" fmla="*/ 194 h 194"/>
                  <a:gd name="T10" fmla="*/ 533 w 533"/>
                  <a:gd name="T11" fmla="*/ 99 h 194"/>
                  <a:gd name="T12" fmla="*/ 533 w 533"/>
                  <a:gd name="T13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3" h="194">
                    <a:moveTo>
                      <a:pt x="533" y="0"/>
                    </a:moveTo>
                    <a:cubicBezTo>
                      <a:pt x="533" y="53"/>
                      <a:pt x="413" y="95"/>
                      <a:pt x="266" y="95"/>
                    </a:cubicBezTo>
                    <a:cubicBezTo>
                      <a:pt x="119" y="95"/>
                      <a:pt x="0" y="5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51"/>
                      <a:pt x="119" y="194"/>
                      <a:pt x="266" y="194"/>
                    </a:cubicBezTo>
                    <a:cubicBezTo>
                      <a:pt x="413" y="194"/>
                      <a:pt x="533" y="151"/>
                      <a:pt x="533" y="99"/>
                    </a:cubicBez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66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5985882" y="4850956"/>
            <a:ext cx="1269334" cy="430887"/>
            <a:chOff x="5857181" y="4966893"/>
            <a:chExt cx="1269334" cy="430887"/>
          </a:xfrm>
        </p:grpSpPr>
        <p:sp>
          <p:nvSpPr>
            <p:cNvPr id="176" name="Rectangle 175"/>
            <p:cNvSpPr/>
            <p:nvPr/>
          </p:nvSpPr>
          <p:spPr>
            <a:xfrm>
              <a:off x="6303854" y="4966893"/>
              <a:ext cx="822661" cy="43088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1000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sz="10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LSE: FTSE</a:t>
              </a:r>
            </a:p>
          </p:txBody>
        </p:sp>
        <p:grpSp>
          <p:nvGrpSpPr>
            <p:cNvPr id="303" name="Group 41"/>
            <p:cNvGrpSpPr>
              <a:grpSpLocks noChangeAspect="1"/>
            </p:cNvGrpSpPr>
            <p:nvPr/>
          </p:nvGrpSpPr>
          <p:grpSpPr bwMode="auto">
            <a:xfrm>
              <a:off x="5857181" y="5048225"/>
              <a:ext cx="294183" cy="268227"/>
              <a:chOff x="3" y="2"/>
              <a:chExt cx="4613" cy="4206"/>
            </a:xfrm>
          </p:grpSpPr>
          <p:sp>
            <p:nvSpPr>
              <p:cNvPr id="304" name="Oval 42"/>
              <p:cNvSpPr>
                <a:spLocks noChangeArrowheads="1"/>
              </p:cNvSpPr>
              <p:nvPr/>
            </p:nvSpPr>
            <p:spPr bwMode="auto">
              <a:xfrm>
                <a:off x="3914" y="3088"/>
                <a:ext cx="216" cy="216"/>
              </a:xfrm>
              <a:prstGeom prst="ellipse">
                <a:avLst/>
              </a:pr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5" name="Freeform 43"/>
              <p:cNvSpPr>
                <a:spLocks noEditPoints="1"/>
              </p:cNvSpPr>
              <p:nvPr/>
            </p:nvSpPr>
            <p:spPr bwMode="auto">
              <a:xfrm>
                <a:off x="467" y="480"/>
                <a:ext cx="3685" cy="2334"/>
              </a:xfrm>
              <a:custGeom>
                <a:avLst/>
                <a:gdLst>
                  <a:gd name="T0" fmla="*/ 1581 w 1622"/>
                  <a:gd name="T1" fmla="*/ 0 h 1029"/>
                  <a:gd name="T2" fmla="*/ 41 w 1622"/>
                  <a:gd name="T3" fmla="*/ 0 h 1029"/>
                  <a:gd name="T4" fmla="*/ 0 w 1622"/>
                  <a:gd name="T5" fmla="*/ 42 h 1029"/>
                  <a:gd name="T6" fmla="*/ 0 w 1622"/>
                  <a:gd name="T7" fmla="*/ 988 h 1029"/>
                  <a:gd name="T8" fmla="*/ 41 w 1622"/>
                  <a:gd name="T9" fmla="*/ 1029 h 1029"/>
                  <a:gd name="T10" fmla="*/ 115 w 1622"/>
                  <a:gd name="T11" fmla="*/ 1029 h 1029"/>
                  <a:gd name="T12" fmla="*/ 115 w 1622"/>
                  <a:gd name="T13" fmla="*/ 928 h 1029"/>
                  <a:gd name="T14" fmla="*/ 320 w 1622"/>
                  <a:gd name="T15" fmla="*/ 773 h 1029"/>
                  <a:gd name="T16" fmla="*/ 320 w 1622"/>
                  <a:gd name="T17" fmla="*/ 1029 h 1029"/>
                  <a:gd name="T18" fmla="*/ 459 w 1622"/>
                  <a:gd name="T19" fmla="*/ 1029 h 1029"/>
                  <a:gd name="T20" fmla="*/ 459 w 1622"/>
                  <a:gd name="T21" fmla="*/ 667 h 1029"/>
                  <a:gd name="T22" fmla="*/ 562 w 1622"/>
                  <a:gd name="T23" fmla="*/ 590 h 1029"/>
                  <a:gd name="T24" fmla="*/ 665 w 1622"/>
                  <a:gd name="T25" fmla="*/ 670 h 1029"/>
                  <a:gd name="T26" fmla="*/ 665 w 1622"/>
                  <a:gd name="T27" fmla="*/ 1029 h 1029"/>
                  <a:gd name="T28" fmla="*/ 804 w 1622"/>
                  <a:gd name="T29" fmla="*/ 1029 h 1029"/>
                  <a:gd name="T30" fmla="*/ 804 w 1622"/>
                  <a:gd name="T31" fmla="*/ 779 h 1029"/>
                  <a:gd name="T32" fmla="*/ 845 w 1622"/>
                  <a:gd name="T33" fmla="*/ 811 h 1029"/>
                  <a:gd name="T34" fmla="*/ 1009 w 1622"/>
                  <a:gd name="T35" fmla="*/ 682 h 1029"/>
                  <a:gd name="T36" fmla="*/ 1009 w 1622"/>
                  <a:gd name="T37" fmla="*/ 1029 h 1029"/>
                  <a:gd name="T38" fmla="*/ 1149 w 1622"/>
                  <a:gd name="T39" fmla="*/ 1029 h 1029"/>
                  <a:gd name="T40" fmla="*/ 1149 w 1622"/>
                  <a:gd name="T41" fmla="*/ 572 h 1029"/>
                  <a:gd name="T42" fmla="*/ 1354 w 1622"/>
                  <a:gd name="T43" fmla="*/ 410 h 1029"/>
                  <a:gd name="T44" fmla="*/ 1354 w 1622"/>
                  <a:gd name="T45" fmla="*/ 1029 h 1029"/>
                  <a:gd name="T46" fmla="*/ 1581 w 1622"/>
                  <a:gd name="T47" fmla="*/ 1029 h 1029"/>
                  <a:gd name="T48" fmla="*/ 1622 w 1622"/>
                  <a:gd name="T49" fmla="*/ 988 h 1029"/>
                  <a:gd name="T50" fmla="*/ 1622 w 1622"/>
                  <a:gd name="T51" fmla="*/ 42 h 1029"/>
                  <a:gd name="T52" fmla="*/ 1581 w 1622"/>
                  <a:gd name="T53" fmla="*/ 0 h 1029"/>
                  <a:gd name="T54" fmla="*/ 1489 w 1622"/>
                  <a:gd name="T55" fmla="*/ 422 h 1029"/>
                  <a:gd name="T56" fmla="*/ 1349 w 1622"/>
                  <a:gd name="T57" fmla="*/ 295 h 1029"/>
                  <a:gd name="T58" fmla="*/ 845 w 1622"/>
                  <a:gd name="T59" fmla="*/ 693 h 1029"/>
                  <a:gd name="T60" fmla="*/ 562 w 1622"/>
                  <a:gd name="T61" fmla="*/ 472 h 1029"/>
                  <a:gd name="T62" fmla="*/ 114 w 1622"/>
                  <a:gd name="T63" fmla="*/ 811 h 1029"/>
                  <a:gd name="T64" fmla="*/ 114 w 1622"/>
                  <a:gd name="T65" fmla="*/ 665 h 1029"/>
                  <a:gd name="T66" fmla="*/ 562 w 1622"/>
                  <a:gd name="T67" fmla="*/ 326 h 1029"/>
                  <a:gd name="T68" fmla="*/ 845 w 1622"/>
                  <a:gd name="T69" fmla="*/ 547 h 1029"/>
                  <a:gd name="T70" fmla="*/ 1262 w 1622"/>
                  <a:gd name="T71" fmla="*/ 217 h 1029"/>
                  <a:gd name="T72" fmla="*/ 1096 w 1622"/>
                  <a:gd name="T73" fmla="*/ 67 h 1029"/>
                  <a:gd name="T74" fmla="*/ 1489 w 1622"/>
                  <a:gd name="T75" fmla="*/ 67 h 1029"/>
                  <a:gd name="T76" fmla="*/ 1489 w 1622"/>
                  <a:gd name="T77" fmla="*/ 422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22" h="1029">
                    <a:moveTo>
                      <a:pt x="1581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9"/>
                      <a:pt x="0" y="42"/>
                    </a:cubicBezTo>
                    <a:cubicBezTo>
                      <a:pt x="0" y="988"/>
                      <a:pt x="0" y="988"/>
                      <a:pt x="0" y="988"/>
                    </a:cubicBezTo>
                    <a:cubicBezTo>
                      <a:pt x="0" y="1011"/>
                      <a:pt x="18" y="1029"/>
                      <a:pt x="41" y="1029"/>
                    </a:cubicBezTo>
                    <a:cubicBezTo>
                      <a:pt x="115" y="1029"/>
                      <a:pt x="115" y="1029"/>
                      <a:pt x="115" y="1029"/>
                    </a:cubicBezTo>
                    <a:cubicBezTo>
                      <a:pt x="115" y="928"/>
                      <a:pt x="115" y="928"/>
                      <a:pt x="115" y="928"/>
                    </a:cubicBezTo>
                    <a:cubicBezTo>
                      <a:pt x="320" y="773"/>
                      <a:pt x="320" y="773"/>
                      <a:pt x="320" y="773"/>
                    </a:cubicBezTo>
                    <a:cubicBezTo>
                      <a:pt x="320" y="1029"/>
                      <a:pt x="320" y="1029"/>
                      <a:pt x="320" y="1029"/>
                    </a:cubicBezTo>
                    <a:cubicBezTo>
                      <a:pt x="459" y="1029"/>
                      <a:pt x="459" y="1029"/>
                      <a:pt x="459" y="1029"/>
                    </a:cubicBezTo>
                    <a:cubicBezTo>
                      <a:pt x="459" y="667"/>
                      <a:pt x="459" y="667"/>
                      <a:pt x="459" y="667"/>
                    </a:cubicBezTo>
                    <a:cubicBezTo>
                      <a:pt x="562" y="590"/>
                      <a:pt x="562" y="590"/>
                      <a:pt x="562" y="590"/>
                    </a:cubicBezTo>
                    <a:cubicBezTo>
                      <a:pt x="665" y="670"/>
                      <a:pt x="665" y="670"/>
                      <a:pt x="665" y="670"/>
                    </a:cubicBezTo>
                    <a:cubicBezTo>
                      <a:pt x="665" y="1029"/>
                      <a:pt x="665" y="1029"/>
                      <a:pt x="665" y="1029"/>
                    </a:cubicBezTo>
                    <a:cubicBezTo>
                      <a:pt x="804" y="1029"/>
                      <a:pt x="804" y="1029"/>
                      <a:pt x="804" y="1029"/>
                    </a:cubicBezTo>
                    <a:cubicBezTo>
                      <a:pt x="804" y="779"/>
                      <a:pt x="804" y="779"/>
                      <a:pt x="804" y="779"/>
                    </a:cubicBezTo>
                    <a:cubicBezTo>
                      <a:pt x="845" y="811"/>
                      <a:pt x="845" y="811"/>
                      <a:pt x="845" y="811"/>
                    </a:cubicBezTo>
                    <a:cubicBezTo>
                      <a:pt x="1009" y="682"/>
                      <a:pt x="1009" y="682"/>
                      <a:pt x="1009" y="682"/>
                    </a:cubicBezTo>
                    <a:cubicBezTo>
                      <a:pt x="1009" y="1029"/>
                      <a:pt x="1009" y="1029"/>
                      <a:pt x="1009" y="1029"/>
                    </a:cubicBezTo>
                    <a:cubicBezTo>
                      <a:pt x="1149" y="1029"/>
                      <a:pt x="1149" y="1029"/>
                      <a:pt x="1149" y="1029"/>
                    </a:cubicBezTo>
                    <a:cubicBezTo>
                      <a:pt x="1149" y="572"/>
                      <a:pt x="1149" y="572"/>
                      <a:pt x="1149" y="572"/>
                    </a:cubicBezTo>
                    <a:cubicBezTo>
                      <a:pt x="1354" y="410"/>
                      <a:pt x="1354" y="410"/>
                      <a:pt x="1354" y="410"/>
                    </a:cubicBezTo>
                    <a:cubicBezTo>
                      <a:pt x="1354" y="1029"/>
                      <a:pt x="1354" y="1029"/>
                      <a:pt x="1354" y="1029"/>
                    </a:cubicBezTo>
                    <a:cubicBezTo>
                      <a:pt x="1581" y="1029"/>
                      <a:pt x="1581" y="1029"/>
                      <a:pt x="1581" y="1029"/>
                    </a:cubicBezTo>
                    <a:cubicBezTo>
                      <a:pt x="1604" y="1029"/>
                      <a:pt x="1622" y="1011"/>
                      <a:pt x="1622" y="988"/>
                    </a:cubicBezTo>
                    <a:cubicBezTo>
                      <a:pt x="1622" y="42"/>
                      <a:pt x="1622" y="42"/>
                      <a:pt x="1622" y="42"/>
                    </a:cubicBezTo>
                    <a:cubicBezTo>
                      <a:pt x="1622" y="19"/>
                      <a:pt x="1604" y="0"/>
                      <a:pt x="1581" y="0"/>
                    </a:cubicBezTo>
                    <a:close/>
                    <a:moveTo>
                      <a:pt x="1489" y="422"/>
                    </a:moveTo>
                    <a:cubicBezTo>
                      <a:pt x="1349" y="295"/>
                      <a:pt x="1349" y="295"/>
                      <a:pt x="1349" y="295"/>
                    </a:cubicBezTo>
                    <a:cubicBezTo>
                      <a:pt x="845" y="693"/>
                      <a:pt x="845" y="693"/>
                      <a:pt x="845" y="693"/>
                    </a:cubicBezTo>
                    <a:cubicBezTo>
                      <a:pt x="562" y="472"/>
                      <a:pt x="562" y="472"/>
                      <a:pt x="562" y="472"/>
                    </a:cubicBezTo>
                    <a:cubicBezTo>
                      <a:pt x="114" y="811"/>
                      <a:pt x="114" y="811"/>
                      <a:pt x="114" y="811"/>
                    </a:cubicBezTo>
                    <a:cubicBezTo>
                      <a:pt x="114" y="665"/>
                      <a:pt x="114" y="665"/>
                      <a:pt x="114" y="665"/>
                    </a:cubicBezTo>
                    <a:cubicBezTo>
                      <a:pt x="562" y="326"/>
                      <a:pt x="562" y="326"/>
                      <a:pt x="562" y="326"/>
                    </a:cubicBezTo>
                    <a:cubicBezTo>
                      <a:pt x="845" y="547"/>
                      <a:pt x="845" y="547"/>
                      <a:pt x="845" y="547"/>
                    </a:cubicBezTo>
                    <a:cubicBezTo>
                      <a:pt x="1262" y="217"/>
                      <a:pt x="1262" y="217"/>
                      <a:pt x="1262" y="217"/>
                    </a:cubicBezTo>
                    <a:cubicBezTo>
                      <a:pt x="1096" y="67"/>
                      <a:pt x="1096" y="67"/>
                      <a:pt x="1096" y="67"/>
                    </a:cubicBezTo>
                    <a:cubicBezTo>
                      <a:pt x="1489" y="67"/>
                      <a:pt x="1489" y="67"/>
                      <a:pt x="1489" y="67"/>
                    </a:cubicBezTo>
                    <a:cubicBezTo>
                      <a:pt x="1489" y="422"/>
                      <a:pt x="1489" y="422"/>
                      <a:pt x="1489" y="422"/>
                    </a:cubicBezTo>
                    <a:close/>
                  </a:path>
                </a:pathLst>
              </a:custGeom>
              <a:solidFill>
                <a:srgbClr val="66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6" name="Freeform 44"/>
              <p:cNvSpPr>
                <a:spLocks noEditPoints="1"/>
              </p:cNvSpPr>
              <p:nvPr/>
            </p:nvSpPr>
            <p:spPr bwMode="auto">
              <a:xfrm>
                <a:off x="3" y="2"/>
                <a:ext cx="4613" cy="4206"/>
              </a:xfrm>
              <a:custGeom>
                <a:avLst/>
                <a:gdLst>
                  <a:gd name="T0" fmla="*/ 1932 w 2030"/>
                  <a:gd name="T1" fmla="*/ 0 h 1855"/>
                  <a:gd name="T2" fmla="*/ 98 w 2030"/>
                  <a:gd name="T3" fmla="*/ 0 h 1855"/>
                  <a:gd name="T4" fmla="*/ 0 w 2030"/>
                  <a:gd name="T5" fmla="*/ 98 h 1855"/>
                  <a:gd name="T6" fmla="*/ 0 w 2030"/>
                  <a:gd name="T7" fmla="*/ 1505 h 1855"/>
                  <a:gd name="T8" fmla="*/ 98 w 2030"/>
                  <a:gd name="T9" fmla="*/ 1603 h 1855"/>
                  <a:gd name="T10" fmla="*/ 711 w 2030"/>
                  <a:gd name="T11" fmla="*/ 1603 h 1855"/>
                  <a:gd name="T12" fmla="*/ 687 w 2030"/>
                  <a:gd name="T13" fmla="*/ 1687 h 1855"/>
                  <a:gd name="T14" fmla="*/ 653 w 2030"/>
                  <a:gd name="T15" fmla="*/ 1723 h 1855"/>
                  <a:gd name="T16" fmla="*/ 622 w 2030"/>
                  <a:gd name="T17" fmla="*/ 1764 h 1855"/>
                  <a:gd name="T18" fmla="*/ 619 w 2030"/>
                  <a:gd name="T19" fmla="*/ 1780 h 1855"/>
                  <a:gd name="T20" fmla="*/ 619 w 2030"/>
                  <a:gd name="T21" fmla="*/ 1806 h 1855"/>
                  <a:gd name="T22" fmla="*/ 620 w 2030"/>
                  <a:gd name="T23" fmla="*/ 1815 h 1855"/>
                  <a:gd name="T24" fmla="*/ 705 w 2030"/>
                  <a:gd name="T25" fmla="*/ 1855 h 1855"/>
                  <a:gd name="T26" fmla="*/ 718 w 2030"/>
                  <a:gd name="T27" fmla="*/ 1855 h 1855"/>
                  <a:gd name="T28" fmla="*/ 1317 w 2030"/>
                  <a:gd name="T29" fmla="*/ 1855 h 1855"/>
                  <a:gd name="T30" fmla="*/ 1327 w 2030"/>
                  <a:gd name="T31" fmla="*/ 1855 h 1855"/>
                  <a:gd name="T32" fmla="*/ 1412 w 2030"/>
                  <a:gd name="T33" fmla="*/ 1815 h 1855"/>
                  <a:gd name="T34" fmla="*/ 1413 w 2030"/>
                  <a:gd name="T35" fmla="*/ 1780 h 1855"/>
                  <a:gd name="T36" fmla="*/ 1410 w 2030"/>
                  <a:gd name="T37" fmla="*/ 1765 h 1855"/>
                  <a:gd name="T38" fmla="*/ 1379 w 2030"/>
                  <a:gd name="T39" fmla="*/ 1723 h 1855"/>
                  <a:gd name="T40" fmla="*/ 1345 w 2030"/>
                  <a:gd name="T41" fmla="*/ 1687 h 1855"/>
                  <a:gd name="T42" fmla="*/ 1321 w 2030"/>
                  <a:gd name="T43" fmla="*/ 1603 h 1855"/>
                  <a:gd name="T44" fmla="*/ 1932 w 2030"/>
                  <a:gd name="T45" fmla="*/ 1603 h 1855"/>
                  <a:gd name="T46" fmla="*/ 2030 w 2030"/>
                  <a:gd name="T47" fmla="*/ 1505 h 1855"/>
                  <a:gd name="T48" fmla="*/ 2030 w 2030"/>
                  <a:gd name="T49" fmla="*/ 98 h 1855"/>
                  <a:gd name="T50" fmla="*/ 1932 w 2030"/>
                  <a:gd name="T51" fmla="*/ 0 h 1855"/>
                  <a:gd name="T52" fmla="*/ 1328 w 2030"/>
                  <a:gd name="T53" fmla="*/ 1774 h 1855"/>
                  <a:gd name="T54" fmla="*/ 1339 w 2030"/>
                  <a:gd name="T55" fmla="*/ 1784 h 1855"/>
                  <a:gd name="T56" fmla="*/ 1327 w 2030"/>
                  <a:gd name="T57" fmla="*/ 1784 h 1855"/>
                  <a:gd name="T58" fmla="*/ 718 w 2030"/>
                  <a:gd name="T59" fmla="*/ 1784 h 1855"/>
                  <a:gd name="T60" fmla="*/ 705 w 2030"/>
                  <a:gd name="T61" fmla="*/ 1784 h 1855"/>
                  <a:gd name="T62" fmla="*/ 693 w 2030"/>
                  <a:gd name="T63" fmla="*/ 1784 h 1855"/>
                  <a:gd name="T64" fmla="*/ 704 w 2030"/>
                  <a:gd name="T65" fmla="*/ 1774 h 1855"/>
                  <a:gd name="T66" fmla="*/ 742 w 2030"/>
                  <a:gd name="T67" fmla="*/ 1732 h 1855"/>
                  <a:gd name="T68" fmla="*/ 783 w 2030"/>
                  <a:gd name="T69" fmla="*/ 1603 h 1855"/>
                  <a:gd name="T70" fmla="*/ 1249 w 2030"/>
                  <a:gd name="T71" fmla="*/ 1603 h 1855"/>
                  <a:gd name="T72" fmla="*/ 1290 w 2030"/>
                  <a:gd name="T73" fmla="*/ 1732 h 1855"/>
                  <a:gd name="T74" fmla="*/ 1328 w 2030"/>
                  <a:gd name="T75" fmla="*/ 1774 h 1855"/>
                  <a:gd name="T76" fmla="*/ 1959 w 2030"/>
                  <a:gd name="T77" fmla="*/ 1505 h 1855"/>
                  <a:gd name="T78" fmla="*/ 1932 w 2030"/>
                  <a:gd name="T79" fmla="*/ 1532 h 1855"/>
                  <a:gd name="T80" fmla="*/ 98 w 2030"/>
                  <a:gd name="T81" fmla="*/ 1532 h 1855"/>
                  <a:gd name="T82" fmla="*/ 71 w 2030"/>
                  <a:gd name="T83" fmla="*/ 1505 h 1855"/>
                  <a:gd name="T84" fmla="*/ 71 w 2030"/>
                  <a:gd name="T85" fmla="*/ 98 h 1855"/>
                  <a:gd name="T86" fmla="*/ 98 w 2030"/>
                  <a:gd name="T87" fmla="*/ 71 h 1855"/>
                  <a:gd name="T88" fmla="*/ 1932 w 2030"/>
                  <a:gd name="T89" fmla="*/ 71 h 1855"/>
                  <a:gd name="T90" fmla="*/ 1959 w 2030"/>
                  <a:gd name="T91" fmla="*/ 98 h 1855"/>
                  <a:gd name="T92" fmla="*/ 1959 w 2030"/>
                  <a:gd name="T93" fmla="*/ 1505 h 1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30" h="1855">
                    <a:moveTo>
                      <a:pt x="1932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44" y="0"/>
                      <a:pt x="0" y="43"/>
                      <a:pt x="0" y="98"/>
                    </a:cubicBezTo>
                    <a:cubicBezTo>
                      <a:pt x="0" y="1505"/>
                      <a:pt x="0" y="1505"/>
                      <a:pt x="0" y="1505"/>
                    </a:cubicBezTo>
                    <a:cubicBezTo>
                      <a:pt x="0" y="1559"/>
                      <a:pt x="44" y="1603"/>
                      <a:pt x="98" y="1603"/>
                    </a:cubicBezTo>
                    <a:cubicBezTo>
                      <a:pt x="711" y="1603"/>
                      <a:pt x="711" y="1603"/>
                      <a:pt x="711" y="1603"/>
                    </a:cubicBezTo>
                    <a:cubicBezTo>
                      <a:pt x="704" y="1651"/>
                      <a:pt x="694" y="1678"/>
                      <a:pt x="687" y="1687"/>
                    </a:cubicBezTo>
                    <a:cubicBezTo>
                      <a:pt x="675" y="1702"/>
                      <a:pt x="663" y="1714"/>
                      <a:pt x="653" y="1723"/>
                    </a:cubicBezTo>
                    <a:cubicBezTo>
                      <a:pt x="638" y="1739"/>
                      <a:pt x="627" y="1750"/>
                      <a:pt x="622" y="1764"/>
                    </a:cubicBezTo>
                    <a:cubicBezTo>
                      <a:pt x="620" y="1769"/>
                      <a:pt x="619" y="1775"/>
                      <a:pt x="619" y="1780"/>
                    </a:cubicBezTo>
                    <a:cubicBezTo>
                      <a:pt x="619" y="1806"/>
                      <a:pt x="619" y="1806"/>
                      <a:pt x="619" y="1806"/>
                    </a:cubicBezTo>
                    <a:cubicBezTo>
                      <a:pt x="620" y="1815"/>
                      <a:pt x="620" y="1815"/>
                      <a:pt x="620" y="1815"/>
                    </a:cubicBezTo>
                    <a:cubicBezTo>
                      <a:pt x="631" y="1855"/>
                      <a:pt x="683" y="1855"/>
                      <a:pt x="705" y="1855"/>
                    </a:cubicBezTo>
                    <a:cubicBezTo>
                      <a:pt x="718" y="1855"/>
                      <a:pt x="718" y="1855"/>
                      <a:pt x="718" y="1855"/>
                    </a:cubicBezTo>
                    <a:cubicBezTo>
                      <a:pt x="1317" y="1855"/>
                      <a:pt x="1317" y="1855"/>
                      <a:pt x="1317" y="1855"/>
                    </a:cubicBezTo>
                    <a:cubicBezTo>
                      <a:pt x="1327" y="1855"/>
                      <a:pt x="1327" y="1855"/>
                      <a:pt x="1327" y="1855"/>
                    </a:cubicBezTo>
                    <a:cubicBezTo>
                      <a:pt x="1349" y="1855"/>
                      <a:pt x="1401" y="1855"/>
                      <a:pt x="1412" y="1815"/>
                    </a:cubicBezTo>
                    <a:cubicBezTo>
                      <a:pt x="1413" y="1780"/>
                      <a:pt x="1413" y="1780"/>
                      <a:pt x="1413" y="1780"/>
                    </a:cubicBezTo>
                    <a:cubicBezTo>
                      <a:pt x="1413" y="1775"/>
                      <a:pt x="1412" y="1771"/>
                      <a:pt x="1410" y="1765"/>
                    </a:cubicBezTo>
                    <a:cubicBezTo>
                      <a:pt x="1405" y="1750"/>
                      <a:pt x="1394" y="1739"/>
                      <a:pt x="1379" y="1723"/>
                    </a:cubicBezTo>
                    <a:cubicBezTo>
                      <a:pt x="1369" y="1714"/>
                      <a:pt x="1357" y="1702"/>
                      <a:pt x="1345" y="1687"/>
                    </a:cubicBezTo>
                    <a:cubicBezTo>
                      <a:pt x="1337" y="1677"/>
                      <a:pt x="1328" y="1649"/>
                      <a:pt x="1321" y="1603"/>
                    </a:cubicBezTo>
                    <a:cubicBezTo>
                      <a:pt x="1932" y="1603"/>
                      <a:pt x="1932" y="1603"/>
                      <a:pt x="1932" y="1603"/>
                    </a:cubicBezTo>
                    <a:cubicBezTo>
                      <a:pt x="1986" y="1603"/>
                      <a:pt x="2030" y="1559"/>
                      <a:pt x="2030" y="1505"/>
                    </a:cubicBezTo>
                    <a:cubicBezTo>
                      <a:pt x="2030" y="98"/>
                      <a:pt x="2030" y="98"/>
                      <a:pt x="2030" y="98"/>
                    </a:cubicBezTo>
                    <a:cubicBezTo>
                      <a:pt x="2030" y="43"/>
                      <a:pt x="1986" y="0"/>
                      <a:pt x="1932" y="0"/>
                    </a:cubicBezTo>
                    <a:close/>
                    <a:moveTo>
                      <a:pt x="1328" y="1774"/>
                    </a:moveTo>
                    <a:cubicBezTo>
                      <a:pt x="1332" y="1777"/>
                      <a:pt x="1336" y="1781"/>
                      <a:pt x="1339" y="1784"/>
                    </a:cubicBezTo>
                    <a:cubicBezTo>
                      <a:pt x="1335" y="1784"/>
                      <a:pt x="1332" y="1784"/>
                      <a:pt x="1327" y="1784"/>
                    </a:cubicBezTo>
                    <a:cubicBezTo>
                      <a:pt x="718" y="1784"/>
                      <a:pt x="718" y="1784"/>
                      <a:pt x="718" y="1784"/>
                    </a:cubicBezTo>
                    <a:cubicBezTo>
                      <a:pt x="705" y="1784"/>
                      <a:pt x="705" y="1784"/>
                      <a:pt x="705" y="1784"/>
                    </a:cubicBezTo>
                    <a:cubicBezTo>
                      <a:pt x="700" y="1784"/>
                      <a:pt x="697" y="1784"/>
                      <a:pt x="693" y="1784"/>
                    </a:cubicBezTo>
                    <a:cubicBezTo>
                      <a:pt x="696" y="1781"/>
                      <a:pt x="700" y="1777"/>
                      <a:pt x="704" y="1774"/>
                    </a:cubicBezTo>
                    <a:cubicBezTo>
                      <a:pt x="714" y="1763"/>
                      <a:pt x="727" y="1750"/>
                      <a:pt x="742" y="1732"/>
                    </a:cubicBezTo>
                    <a:cubicBezTo>
                      <a:pt x="749" y="1723"/>
                      <a:pt x="769" y="1699"/>
                      <a:pt x="783" y="1603"/>
                    </a:cubicBezTo>
                    <a:cubicBezTo>
                      <a:pt x="1249" y="1603"/>
                      <a:pt x="1249" y="1603"/>
                      <a:pt x="1249" y="1603"/>
                    </a:cubicBezTo>
                    <a:cubicBezTo>
                      <a:pt x="1258" y="1666"/>
                      <a:pt x="1272" y="1710"/>
                      <a:pt x="1290" y="1732"/>
                    </a:cubicBezTo>
                    <a:cubicBezTo>
                      <a:pt x="1305" y="1750"/>
                      <a:pt x="1318" y="1763"/>
                      <a:pt x="1328" y="1774"/>
                    </a:cubicBezTo>
                    <a:close/>
                    <a:moveTo>
                      <a:pt x="1959" y="1505"/>
                    </a:moveTo>
                    <a:cubicBezTo>
                      <a:pt x="1959" y="1520"/>
                      <a:pt x="1947" y="1532"/>
                      <a:pt x="1932" y="1532"/>
                    </a:cubicBezTo>
                    <a:cubicBezTo>
                      <a:pt x="98" y="1532"/>
                      <a:pt x="98" y="1532"/>
                      <a:pt x="98" y="1532"/>
                    </a:cubicBezTo>
                    <a:cubicBezTo>
                      <a:pt x="83" y="1532"/>
                      <a:pt x="71" y="1520"/>
                      <a:pt x="71" y="1505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1" y="83"/>
                      <a:pt x="83" y="71"/>
                      <a:pt x="98" y="71"/>
                    </a:cubicBezTo>
                    <a:cubicBezTo>
                      <a:pt x="1932" y="71"/>
                      <a:pt x="1932" y="71"/>
                      <a:pt x="1932" y="71"/>
                    </a:cubicBezTo>
                    <a:cubicBezTo>
                      <a:pt x="1947" y="71"/>
                      <a:pt x="1959" y="83"/>
                      <a:pt x="1959" y="98"/>
                    </a:cubicBezTo>
                    <a:lnTo>
                      <a:pt x="1959" y="1505"/>
                    </a:lnTo>
                    <a:close/>
                  </a:path>
                </a:pathLst>
              </a:cu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5988780" y="5605288"/>
            <a:ext cx="1659172" cy="430887"/>
            <a:chOff x="5860079" y="5728017"/>
            <a:chExt cx="1659172" cy="430887"/>
          </a:xfrm>
        </p:grpSpPr>
        <p:sp>
          <p:nvSpPr>
            <p:cNvPr id="178" name="Rectangle 177"/>
            <p:cNvSpPr/>
            <p:nvPr/>
          </p:nvSpPr>
          <p:spPr>
            <a:xfrm>
              <a:off x="6303854" y="5728017"/>
              <a:ext cx="1215397" cy="43088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450+</a:t>
              </a:r>
            </a:p>
            <a:p>
              <a:r>
                <a:rPr lang="en-US" sz="10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Crypto Currencies</a:t>
              </a:r>
            </a:p>
          </p:txBody>
        </p:sp>
        <p:grpSp>
          <p:nvGrpSpPr>
            <p:cNvPr id="307" name="Group 47"/>
            <p:cNvGrpSpPr>
              <a:grpSpLocks noChangeAspect="1"/>
            </p:cNvGrpSpPr>
            <p:nvPr/>
          </p:nvGrpSpPr>
          <p:grpSpPr bwMode="auto">
            <a:xfrm>
              <a:off x="5860079" y="5799665"/>
              <a:ext cx="288386" cy="287593"/>
              <a:chOff x="-1" y="4"/>
              <a:chExt cx="4726" cy="4713"/>
            </a:xfrm>
          </p:grpSpPr>
          <p:sp>
            <p:nvSpPr>
              <p:cNvPr id="308" name="Freeform 48"/>
              <p:cNvSpPr>
                <a:spLocks noEditPoints="1"/>
              </p:cNvSpPr>
              <p:nvPr/>
            </p:nvSpPr>
            <p:spPr bwMode="auto">
              <a:xfrm>
                <a:off x="-1" y="4"/>
                <a:ext cx="4726" cy="4713"/>
              </a:xfrm>
              <a:custGeom>
                <a:avLst/>
                <a:gdLst>
                  <a:gd name="T0" fmla="*/ 1775 w 2080"/>
                  <a:gd name="T1" fmla="*/ 304 h 2079"/>
                  <a:gd name="T2" fmla="*/ 1040 w 2080"/>
                  <a:gd name="T3" fmla="*/ 0 h 2079"/>
                  <a:gd name="T4" fmla="*/ 305 w 2080"/>
                  <a:gd name="T5" fmla="*/ 304 h 2079"/>
                  <a:gd name="T6" fmla="*/ 0 w 2080"/>
                  <a:gd name="T7" fmla="*/ 1039 h 2079"/>
                  <a:gd name="T8" fmla="*/ 305 w 2080"/>
                  <a:gd name="T9" fmla="*/ 1775 h 2079"/>
                  <a:gd name="T10" fmla="*/ 1040 w 2080"/>
                  <a:gd name="T11" fmla="*/ 2079 h 2079"/>
                  <a:gd name="T12" fmla="*/ 1775 w 2080"/>
                  <a:gd name="T13" fmla="*/ 1775 h 2079"/>
                  <a:gd name="T14" fmla="*/ 2080 w 2080"/>
                  <a:gd name="T15" fmla="*/ 1039 h 2079"/>
                  <a:gd name="T16" fmla="*/ 1775 w 2080"/>
                  <a:gd name="T17" fmla="*/ 304 h 2079"/>
                  <a:gd name="T18" fmla="*/ 1040 w 2080"/>
                  <a:gd name="T19" fmla="*/ 2033 h 2079"/>
                  <a:gd name="T20" fmla="*/ 47 w 2080"/>
                  <a:gd name="T21" fmla="*/ 1039 h 2079"/>
                  <a:gd name="T22" fmla="*/ 1040 w 2080"/>
                  <a:gd name="T23" fmla="*/ 46 h 2079"/>
                  <a:gd name="T24" fmla="*/ 2033 w 2080"/>
                  <a:gd name="T25" fmla="*/ 1039 h 2079"/>
                  <a:gd name="T26" fmla="*/ 1040 w 2080"/>
                  <a:gd name="T27" fmla="*/ 2033 h 20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80" h="2079">
                    <a:moveTo>
                      <a:pt x="1775" y="304"/>
                    </a:moveTo>
                    <a:cubicBezTo>
                      <a:pt x="1579" y="108"/>
                      <a:pt x="1318" y="0"/>
                      <a:pt x="1040" y="0"/>
                    </a:cubicBezTo>
                    <a:cubicBezTo>
                      <a:pt x="762" y="0"/>
                      <a:pt x="501" y="108"/>
                      <a:pt x="305" y="304"/>
                    </a:cubicBezTo>
                    <a:cubicBezTo>
                      <a:pt x="108" y="501"/>
                      <a:pt x="0" y="762"/>
                      <a:pt x="0" y="1039"/>
                    </a:cubicBezTo>
                    <a:cubicBezTo>
                      <a:pt x="0" y="1317"/>
                      <a:pt x="108" y="1578"/>
                      <a:pt x="305" y="1775"/>
                    </a:cubicBezTo>
                    <a:cubicBezTo>
                      <a:pt x="501" y="1971"/>
                      <a:pt x="762" y="2079"/>
                      <a:pt x="1040" y="2079"/>
                    </a:cubicBezTo>
                    <a:cubicBezTo>
                      <a:pt x="1318" y="2079"/>
                      <a:pt x="1579" y="1971"/>
                      <a:pt x="1775" y="1775"/>
                    </a:cubicBezTo>
                    <a:cubicBezTo>
                      <a:pt x="1972" y="1578"/>
                      <a:pt x="2080" y="1317"/>
                      <a:pt x="2080" y="1039"/>
                    </a:cubicBezTo>
                    <a:cubicBezTo>
                      <a:pt x="2080" y="762"/>
                      <a:pt x="1972" y="501"/>
                      <a:pt x="1775" y="304"/>
                    </a:cubicBezTo>
                    <a:close/>
                    <a:moveTo>
                      <a:pt x="1040" y="2033"/>
                    </a:moveTo>
                    <a:cubicBezTo>
                      <a:pt x="492" y="2033"/>
                      <a:pt x="47" y="1587"/>
                      <a:pt x="47" y="1039"/>
                    </a:cubicBezTo>
                    <a:cubicBezTo>
                      <a:pt x="47" y="492"/>
                      <a:pt x="492" y="46"/>
                      <a:pt x="1040" y="46"/>
                    </a:cubicBezTo>
                    <a:cubicBezTo>
                      <a:pt x="1588" y="46"/>
                      <a:pt x="2033" y="492"/>
                      <a:pt x="2033" y="1039"/>
                    </a:cubicBezTo>
                    <a:cubicBezTo>
                      <a:pt x="2033" y="1587"/>
                      <a:pt x="1588" y="2033"/>
                      <a:pt x="1040" y="2033"/>
                    </a:cubicBezTo>
                    <a:close/>
                  </a:path>
                </a:pathLst>
              </a:cu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9" name="Freeform 49"/>
              <p:cNvSpPr>
                <a:spLocks noEditPoints="1"/>
              </p:cNvSpPr>
              <p:nvPr/>
            </p:nvSpPr>
            <p:spPr bwMode="auto">
              <a:xfrm>
                <a:off x="612" y="614"/>
                <a:ext cx="3499" cy="3494"/>
              </a:xfrm>
              <a:custGeom>
                <a:avLst/>
                <a:gdLst>
                  <a:gd name="T0" fmla="*/ 770 w 1540"/>
                  <a:gd name="T1" fmla="*/ 0 h 1541"/>
                  <a:gd name="T2" fmla="*/ 0 w 1540"/>
                  <a:gd name="T3" fmla="*/ 770 h 1541"/>
                  <a:gd name="T4" fmla="*/ 770 w 1540"/>
                  <a:gd name="T5" fmla="*/ 1541 h 1541"/>
                  <a:gd name="T6" fmla="*/ 1540 w 1540"/>
                  <a:gd name="T7" fmla="*/ 770 h 1541"/>
                  <a:gd name="T8" fmla="*/ 770 w 1540"/>
                  <a:gd name="T9" fmla="*/ 0 h 1541"/>
                  <a:gd name="T10" fmla="*/ 1077 w 1540"/>
                  <a:gd name="T11" fmla="*/ 947 h 1541"/>
                  <a:gd name="T12" fmla="*/ 902 w 1540"/>
                  <a:gd name="T13" fmla="*/ 1157 h 1541"/>
                  <a:gd name="T14" fmla="*/ 901 w 1540"/>
                  <a:gd name="T15" fmla="*/ 1157 h 1541"/>
                  <a:gd name="T16" fmla="*/ 901 w 1540"/>
                  <a:gd name="T17" fmla="*/ 1157 h 1541"/>
                  <a:gd name="T18" fmla="*/ 897 w 1540"/>
                  <a:gd name="T19" fmla="*/ 1158 h 1541"/>
                  <a:gd name="T20" fmla="*/ 897 w 1540"/>
                  <a:gd name="T21" fmla="*/ 1158 h 1541"/>
                  <a:gd name="T22" fmla="*/ 808 w 1540"/>
                  <a:gd name="T23" fmla="*/ 1158 h 1541"/>
                  <a:gd name="T24" fmla="*/ 808 w 1540"/>
                  <a:gd name="T25" fmla="*/ 1286 h 1541"/>
                  <a:gd name="T26" fmla="*/ 785 w 1540"/>
                  <a:gd name="T27" fmla="*/ 1309 h 1541"/>
                  <a:gd name="T28" fmla="*/ 761 w 1540"/>
                  <a:gd name="T29" fmla="*/ 1286 h 1541"/>
                  <a:gd name="T30" fmla="*/ 761 w 1540"/>
                  <a:gd name="T31" fmla="*/ 1158 h 1541"/>
                  <a:gd name="T32" fmla="*/ 668 w 1540"/>
                  <a:gd name="T33" fmla="*/ 1158 h 1541"/>
                  <a:gd name="T34" fmla="*/ 668 w 1540"/>
                  <a:gd name="T35" fmla="*/ 1286 h 1541"/>
                  <a:gd name="T36" fmla="*/ 645 w 1540"/>
                  <a:gd name="T37" fmla="*/ 1309 h 1541"/>
                  <a:gd name="T38" fmla="*/ 622 w 1540"/>
                  <a:gd name="T39" fmla="*/ 1286 h 1541"/>
                  <a:gd name="T40" fmla="*/ 622 w 1540"/>
                  <a:gd name="T41" fmla="*/ 1158 h 1541"/>
                  <a:gd name="T42" fmla="*/ 486 w 1540"/>
                  <a:gd name="T43" fmla="*/ 1158 h 1541"/>
                  <a:gd name="T44" fmla="*/ 477 w 1540"/>
                  <a:gd name="T45" fmla="*/ 1156 h 1541"/>
                  <a:gd name="T46" fmla="*/ 463 w 1540"/>
                  <a:gd name="T47" fmla="*/ 1135 h 1541"/>
                  <a:gd name="T48" fmla="*/ 486 w 1540"/>
                  <a:gd name="T49" fmla="*/ 1112 h 1541"/>
                  <a:gd name="T50" fmla="*/ 622 w 1540"/>
                  <a:gd name="T51" fmla="*/ 1112 h 1541"/>
                  <a:gd name="T52" fmla="*/ 622 w 1540"/>
                  <a:gd name="T53" fmla="*/ 429 h 1541"/>
                  <a:gd name="T54" fmla="*/ 486 w 1540"/>
                  <a:gd name="T55" fmla="*/ 429 h 1541"/>
                  <a:gd name="T56" fmla="*/ 463 w 1540"/>
                  <a:gd name="T57" fmla="*/ 406 h 1541"/>
                  <a:gd name="T58" fmla="*/ 486 w 1540"/>
                  <a:gd name="T59" fmla="*/ 383 h 1541"/>
                  <a:gd name="T60" fmla="*/ 622 w 1540"/>
                  <a:gd name="T61" fmla="*/ 383 h 1541"/>
                  <a:gd name="T62" fmla="*/ 622 w 1540"/>
                  <a:gd name="T63" fmla="*/ 255 h 1541"/>
                  <a:gd name="T64" fmla="*/ 645 w 1540"/>
                  <a:gd name="T65" fmla="*/ 232 h 1541"/>
                  <a:gd name="T66" fmla="*/ 668 w 1540"/>
                  <a:gd name="T67" fmla="*/ 255 h 1541"/>
                  <a:gd name="T68" fmla="*/ 668 w 1540"/>
                  <a:gd name="T69" fmla="*/ 383 h 1541"/>
                  <a:gd name="T70" fmla="*/ 761 w 1540"/>
                  <a:gd name="T71" fmla="*/ 383 h 1541"/>
                  <a:gd name="T72" fmla="*/ 761 w 1540"/>
                  <a:gd name="T73" fmla="*/ 255 h 1541"/>
                  <a:gd name="T74" fmla="*/ 785 w 1540"/>
                  <a:gd name="T75" fmla="*/ 232 h 1541"/>
                  <a:gd name="T76" fmla="*/ 808 w 1540"/>
                  <a:gd name="T77" fmla="*/ 255 h 1541"/>
                  <a:gd name="T78" fmla="*/ 808 w 1540"/>
                  <a:gd name="T79" fmla="*/ 383 h 1541"/>
                  <a:gd name="T80" fmla="*/ 897 w 1540"/>
                  <a:gd name="T81" fmla="*/ 383 h 1541"/>
                  <a:gd name="T82" fmla="*/ 899 w 1540"/>
                  <a:gd name="T83" fmla="*/ 383 h 1541"/>
                  <a:gd name="T84" fmla="*/ 1077 w 1540"/>
                  <a:gd name="T85" fmla="*/ 583 h 1541"/>
                  <a:gd name="T86" fmla="*/ 968 w 1540"/>
                  <a:gd name="T87" fmla="*/ 768 h 1541"/>
                  <a:gd name="T88" fmla="*/ 1077 w 1540"/>
                  <a:gd name="T89" fmla="*/ 947 h 1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40" h="1541">
                    <a:moveTo>
                      <a:pt x="770" y="0"/>
                    </a:moveTo>
                    <a:cubicBezTo>
                      <a:pt x="345" y="0"/>
                      <a:pt x="0" y="346"/>
                      <a:pt x="0" y="770"/>
                    </a:cubicBezTo>
                    <a:cubicBezTo>
                      <a:pt x="0" y="1195"/>
                      <a:pt x="345" y="1541"/>
                      <a:pt x="770" y="1541"/>
                    </a:cubicBezTo>
                    <a:cubicBezTo>
                      <a:pt x="1195" y="1541"/>
                      <a:pt x="1540" y="1195"/>
                      <a:pt x="1540" y="770"/>
                    </a:cubicBezTo>
                    <a:cubicBezTo>
                      <a:pt x="1540" y="346"/>
                      <a:pt x="1195" y="0"/>
                      <a:pt x="770" y="0"/>
                    </a:cubicBezTo>
                    <a:close/>
                    <a:moveTo>
                      <a:pt x="1077" y="947"/>
                    </a:moveTo>
                    <a:cubicBezTo>
                      <a:pt x="1077" y="1087"/>
                      <a:pt x="963" y="1146"/>
                      <a:pt x="902" y="1157"/>
                    </a:cubicBezTo>
                    <a:cubicBezTo>
                      <a:pt x="902" y="1157"/>
                      <a:pt x="902" y="1157"/>
                      <a:pt x="901" y="1157"/>
                    </a:cubicBezTo>
                    <a:cubicBezTo>
                      <a:pt x="901" y="1157"/>
                      <a:pt x="901" y="1157"/>
                      <a:pt x="901" y="1157"/>
                    </a:cubicBezTo>
                    <a:cubicBezTo>
                      <a:pt x="900" y="1158"/>
                      <a:pt x="899" y="1158"/>
                      <a:pt x="897" y="1158"/>
                    </a:cubicBezTo>
                    <a:cubicBezTo>
                      <a:pt x="897" y="1158"/>
                      <a:pt x="897" y="1158"/>
                      <a:pt x="897" y="1158"/>
                    </a:cubicBezTo>
                    <a:cubicBezTo>
                      <a:pt x="808" y="1158"/>
                      <a:pt x="808" y="1158"/>
                      <a:pt x="808" y="1158"/>
                    </a:cubicBezTo>
                    <a:cubicBezTo>
                      <a:pt x="808" y="1286"/>
                      <a:pt x="808" y="1286"/>
                      <a:pt x="808" y="1286"/>
                    </a:cubicBezTo>
                    <a:cubicBezTo>
                      <a:pt x="808" y="1299"/>
                      <a:pt x="797" y="1309"/>
                      <a:pt x="785" y="1309"/>
                    </a:cubicBezTo>
                    <a:cubicBezTo>
                      <a:pt x="772" y="1309"/>
                      <a:pt x="761" y="1299"/>
                      <a:pt x="761" y="1286"/>
                    </a:cubicBezTo>
                    <a:cubicBezTo>
                      <a:pt x="761" y="1158"/>
                      <a:pt x="761" y="1158"/>
                      <a:pt x="761" y="1158"/>
                    </a:cubicBezTo>
                    <a:cubicBezTo>
                      <a:pt x="668" y="1158"/>
                      <a:pt x="668" y="1158"/>
                      <a:pt x="668" y="1158"/>
                    </a:cubicBezTo>
                    <a:cubicBezTo>
                      <a:pt x="668" y="1286"/>
                      <a:pt x="668" y="1286"/>
                      <a:pt x="668" y="1286"/>
                    </a:cubicBezTo>
                    <a:cubicBezTo>
                      <a:pt x="668" y="1299"/>
                      <a:pt x="658" y="1309"/>
                      <a:pt x="645" y="1309"/>
                    </a:cubicBezTo>
                    <a:cubicBezTo>
                      <a:pt x="632" y="1309"/>
                      <a:pt x="622" y="1299"/>
                      <a:pt x="622" y="1286"/>
                    </a:cubicBezTo>
                    <a:cubicBezTo>
                      <a:pt x="622" y="1158"/>
                      <a:pt x="622" y="1158"/>
                      <a:pt x="622" y="1158"/>
                    </a:cubicBezTo>
                    <a:cubicBezTo>
                      <a:pt x="486" y="1158"/>
                      <a:pt x="486" y="1158"/>
                      <a:pt x="486" y="1158"/>
                    </a:cubicBezTo>
                    <a:cubicBezTo>
                      <a:pt x="483" y="1158"/>
                      <a:pt x="480" y="1157"/>
                      <a:pt x="477" y="1156"/>
                    </a:cubicBezTo>
                    <a:cubicBezTo>
                      <a:pt x="469" y="1152"/>
                      <a:pt x="463" y="1144"/>
                      <a:pt x="463" y="1135"/>
                    </a:cubicBezTo>
                    <a:cubicBezTo>
                      <a:pt x="463" y="1122"/>
                      <a:pt x="473" y="1112"/>
                      <a:pt x="486" y="1112"/>
                    </a:cubicBezTo>
                    <a:cubicBezTo>
                      <a:pt x="622" y="1112"/>
                      <a:pt x="622" y="1112"/>
                      <a:pt x="622" y="1112"/>
                    </a:cubicBezTo>
                    <a:cubicBezTo>
                      <a:pt x="622" y="429"/>
                      <a:pt x="622" y="429"/>
                      <a:pt x="622" y="429"/>
                    </a:cubicBezTo>
                    <a:cubicBezTo>
                      <a:pt x="486" y="429"/>
                      <a:pt x="486" y="429"/>
                      <a:pt x="486" y="429"/>
                    </a:cubicBezTo>
                    <a:cubicBezTo>
                      <a:pt x="473" y="429"/>
                      <a:pt x="463" y="419"/>
                      <a:pt x="463" y="406"/>
                    </a:cubicBezTo>
                    <a:cubicBezTo>
                      <a:pt x="463" y="393"/>
                      <a:pt x="473" y="383"/>
                      <a:pt x="486" y="383"/>
                    </a:cubicBezTo>
                    <a:cubicBezTo>
                      <a:pt x="622" y="383"/>
                      <a:pt x="622" y="383"/>
                      <a:pt x="622" y="383"/>
                    </a:cubicBezTo>
                    <a:cubicBezTo>
                      <a:pt x="622" y="255"/>
                      <a:pt x="622" y="255"/>
                      <a:pt x="622" y="255"/>
                    </a:cubicBezTo>
                    <a:cubicBezTo>
                      <a:pt x="622" y="242"/>
                      <a:pt x="632" y="232"/>
                      <a:pt x="645" y="232"/>
                    </a:cubicBezTo>
                    <a:cubicBezTo>
                      <a:pt x="658" y="232"/>
                      <a:pt x="668" y="242"/>
                      <a:pt x="668" y="255"/>
                    </a:cubicBezTo>
                    <a:cubicBezTo>
                      <a:pt x="668" y="383"/>
                      <a:pt x="668" y="383"/>
                      <a:pt x="668" y="383"/>
                    </a:cubicBezTo>
                    <a:cubicBezTo>
                      <a:pt x="761" y="383"/>
                      <a:pt x="761" y="383"/>
                      <a:pt x="761" y="383"/>
                    </a:cubicBezTo>
                    <a:cubicBezTo>
                      <a:pt x="761" y="255"/>
                      <a:pt x="761" y="255"/>
                      <a:pt x="761" y="255"/>
                    </a:cubicBezTo>
                    <a:cubicBezTo>
                      <a:pt x="761" y="242"/>
                      <a:pt x="772" y="232"/>
                      <a:pt x="785" y="232"/>
                    </a:cubicBezTo>
                    <a:cubicBezTo>
                      <a:pt x="797" y="232"/>
                      <a:pt x="808" y="242"/>
                      <a:pt x="808" y="255"/>
                    </a:cubicBezTo>
                    <a:cubicBezTo>
                      <a:pt x="808" y="383"/>
                      <a:pt x="808" y="383"/>
                      <a:pt x="808" y="383"/>
                    </a:cubicBezTo>
                    <a:cubicBezTo>
                      <a:pt x="897" y="383"/>
                      <a:pt x="897" y="383"/>
                      <a:pt x="897" y="383"/>
                    </a:cubicBezTo>
                    <a:cubicBezTo>
                      <a:pt x="898" y="383"/>
                      <a:pt x="899" y="383"/>
                      <a:pt x="899" y="383"/>
                    </a:cubicBezTo>
                    <a:cubicBezTo>
                      <a:pt x="961" y="390"/>
                      <a:pt x="1077" y="440"/>
                      <a:pt x="1077" y="583"/>
                    </a:cubicBezTo>
                    <a:cubicBezTo>
                      <a:pt x="1077" y="680"/>
                      <a:pt x="1022" y="738"/>
                      <a:pt x="968" y="768"/>
                    </a:cubicBezTo>
                    <a:cubicBezTo>
                      <a:pt x="1022" y="795"/>
                      <a:pt x="1077" y="849"/>
                      <a:pt x="1077" y="947"/>
                    </a:cubicBezTo>
                    <a:close/>
                  </a:path>
                </a:pathLst>
              </a:custGeom>
              <a:solidFill>
                <a:srgbClr val="66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0" name="Oval 50"/>
              <p:cNvSpPr>
                <a:spLocks noChangeArrowheads="1"/>
              </p:cNvSpPr>
              <p:nvPr/>
            </p:nvSpPr>
            <p:spPr bwMode="auto">
              <a:xfrm>
                <a:off x="2198" y="197"/>
                <a:ext cx="327" cy="326"/>
              </a:xfrm>
              <a:prstGeom prst="ellipse">
                <a:avLst/>
              </a:pr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1" name="Oval 51"/>
              <p:cNvSpPr>
                <a:spLocks noChangeArrowheads="1"/>
              </p:cNvSpPr>
              <p:nvPr/>
            </p:nvSpPr>
            <p:spPr bwMode="auto">
              <a:xfrm>
                <a:off x="1512" y="317"/>
                <a:ext cx="327" cy="327"/>
              </a:xfrm>
              <a:prstGeom prst="ellipse">
                <a:avLst/>
              </a:pr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2" name="Oval 52"/>
              <p:cNvSpPr>
                <a:spLocks noChangeArrowheads="1"/>
              </p:cNvSpPr>
              <p:nvPr/>
            </p:nvSpPr>
            <p:spPr bwMode="auto">
              <a:xfrm>
                <a:off x="910" y="666"/>
                <a:ext cx="327" cy="324"/>
              </a:xfrm>
              <a:prstGeom prst="ellipse">
                <a:avLst/>
              </a:pr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3" name="Oval 53"/>
              <p:cNvSpPr>
                <a:spLocks noChangeArrowheads="1"/>
              </p:cNvSpPr>
              <p:nvPr/>
            </p:nvSpPr>
            <p:spPr bwMode="auto">
              <a:xfrm>
                <a:off x="462" y="1197"/>
                <a:ext cx="327" cy="326"/>
              </a:xfrm>
              <a:prstGeom prst="ellipse">
                <a:avLst/>
              </a:pr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4" name="Oval 54"/>
              <p:cNvSpPr>
                <a:spLocks noChangeArrowheads="1"/>
              </p:cNvSpPr>
              <p:nvPr/>
            </p:nvSpPr>
            <p:spPr bwMode="auto">
              <a:xfrm>
                <a:off x="224" y="1850"/>
                <a:ext cx="327" cy="326"/>
              </a:xfrm>
              <a:prstGeom prst="ellipse">
                <a:avLst/>
              </a:pr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5" name="Oval 55"/>
              <p:cNvSpPr>
                <a:spLocks noChangeArrowheads="1"/>
              </p:cNvSpPr>
              <p:nvPr/>
            </p:nvSpPr>
            <p:spPr bwMode="auto">
              <a:xfrm>
                <a:off x="224" y="2546"/>
                <a:ext cx="327" cy="324"/>
              </a:xfrm>
              <a:prstGeom prst="ellipse">
                <a:avLst/>
              </a:pr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6" name="Oval 56"/>
              <p:cNvSpPr>
                <a:spLocks noChangeArrowheads="1"/>
              </p:cNvSpPr>
              <p:nvPr/>
            </p:nvSpPr>
            <p:spPr bwMode="auto">
              <a:xfrm>
                <a:off x="462" y="3199"/>
                <a:ext cx="327" cy="324"/>
              </a:xfrm>
              <a:prstGeom prst="ellipse">
                <a:avLst/>
              </a:pr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7" name="Oval 57"/>
              <p:cNvSpPr>
                <a:spLocks noChangeArrowheads="1"/>
              </p:cNvSpPr>
              <p:nvPr/>
            </p:nvSpPr>
            <p:spPr bwMode="auto">
              <a:xfrm>
                <a:off x="910" y="3729"/>
                <a:ext cx="327" cy="326"/>
              </a:xfrm>
              <a:prstGeom prst="ellipse">
                <a:avLst/>
              </a:pr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8" name="Oval 58"/>
              <p:cNvSpPr>
                <a:spLocks noChangeArrowheads="1"/>
              </p:cNvSpPr>
              <p:nvPr/>
            </p:nvSpPr>
            <p:spPr bwMode="auto">
              <a:xfrm>
                <a:off x="1512" y="4078"/>
                <a:ext cx="327" cy="324"/>
              </a:xfrm>
              <a:prstGeom prst="ellipse">
                <a:avLst/>
              </a:pr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9" name="Oval 59"/>
              <p:cNvSpPr>
                <a:spLocks noChangeArrowheads="1"/>
              </p:cNvSpPr>
              <p:nvPr/>
            </p:nvSpPr>
            <p:spPr bwMode="auto">
              <a:xfrm>
                <a:off x="2198" y="4198"/>
                <a:ext cx="327" cy="324"/>
              </a:xfrm>
              <a:prstGeom prst="ellipse">
                <a:avLst/>
              </a:pr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0" name="Oval 60"/>
              <p:cNvSpPr>
                <a:spLocks noChangeArrowheads="1"/>
              </p:cNvSpPr>
              <p:nvPr/>
            </p:nvSpPr>
            <p:spPr bwMode="auto">
              <a:xfrm>
                <a:off x="2884" y="4078"/>
                <a:ext cx="328" cy="324"/>
              </a:xfrm>
              <a:prstGeom prst="ellipse">
                <a:avLst/>
              </a:pr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1" name="Oval 61"/>
              <p:cNvSpPr>
                <a:spLocks noChangeArrowheads="1"/>
              </p:cNvSpPr>
              <p:nvPr/>
            </p:nvSpPr>
            <p:spPr bwMode="auto">
              <a:xfrm>
                <a:off x="3487" y="3729"/>
                <a:ext cx="327" cy="326"/>
              </a:xfrm>
              <a:prstGeom prst="ellipse">
                <a:avLst/>
              </a:pr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2" name="Oval 62"/>
              <p:cNvSpPr>
                <a:spLocks noChangeArrowheads="1"/>
              </p:cNvSpPr>
              <p:nvPr/>
            </p:nvSpPr>
            <p:spPr bwMode="auto">
              <a:xfrm>
                <a:off x="3934" y="3199"/>
                <a:ext cx="327" cy="324"/>
              </a:xfrm>
              <a:prstGeom prst="ellipse">
                <a:avLst/>
              </a:pr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3" name="Oval 63"/>
              <p:cNvSpPr>
                <a:spLocks noChangeArrowheads="1"/>
              </p:cNvSpPr>
              <p:nvPr/>
            </p:nvSpPr>
            <p:spPr bwMode="auto">
              <a:xfrm>
                <a:off x="4173" y="2546"/>
                <a:ext cx="327" cy="324"/>
              </a:xfrm>
              <a:prstGeom prst="ellipse">
                <a:avLst/>
              </a:pr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4" name="Freeform 64"/>
              <p:cNvSpPr>
                <a:spLocks/>
              </p:cNvSpPr>
              <p:nvPr/>
            </p:nvSpPr>
            <p:spPr bwMode="auto">
              <a:xfrm>
                <a:off x="4159" y="1838"/>
                <a:ext cx="352" cy="352"/>
              </a:xfrm>
              <a:custGeom>
                <a:avLst/>
                <a:gdLst>
                  <a:gd name="T0" fmla="*/ 7 w 155"/>
                  <a:gd name="T1" fmla="*/ 90 h 155"/>
                  <a:gd name="T2" fmla="*/ 90 w 155"/>
                  <a:gd name="T3" fmla="*/ 148 h 155"/>
                  <a:gd name="T4" fmla="*/ 149 w 155"/>
                  <a:gd name="T5" fmla="*/ 65 h 155"/>
                  <a:gd name="T6" fmla="*/ 65 w 155"/>
                  <a:gd name="T7" fmla="*/ 6 h 155"/>
                  <a:gd name="T8" fmla="*/ 7 w 155"/>
                  <a:gd name="T9" fmla="*/ 9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5" h="155">
                    <a:moveTo>
                      <a:pt x="7" y="90"/>
                    </a:moveTo>
                    <a:cubicBezTo>
                      <a:pt x="14" y="129"/>
                      <a:pt x="51" y="155"/>
                      <a:pt x="90" y="148"/>
                    </a:cubicBezTo>
                    <a:cubicBezTo>
                      <a:pt x="129" y="141"/>
                      <a:pt x="155" y="104"/>
                      <a:pt x="149" y="65"/>
                    </a:cubicBezTo>
                    <a:cubicBezTo>
                      <a:pt x="142" y="26"/>
                      <a:pt x="104" y="0"/>
                      <a:pt x="65" y="6"/>
                    </a:cubicBezTo>
                    <a:cubicBezTo>
                      <a:pt x="26" y="13"/>
                      <a:pt x="0" y="51"/>
                      <a:pt x="7" y="90"/>
                    </a:cubicBezTo>
                    <a:close/>
                  </a:path>
                </a:pathLst>
              </a:cu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5" name="Freeform 65"/>
              <p:cNvSpPr>
                <a:spLocks/>
              </p:cNvSpPr>
              <p:nvPr/>
            </p:nvSpPr>
            <p:spPr bwMode="auto">
              <a:xfrm>
                <a:off x="3911" y="1174"/>
                <a:ext cx="373" cy="372"/>
              </a:xfrm>
              <a:custGeom>
                <a:avLst/>
                <a:gdLst>
                  <a:gd name="T0" fmla="*/ 118 w 164"/>
                  <a:gd name="T1" fmla="*/ 144 h 164"/>
                  <a:gd name="T2" fmla="*/ 144 w 164"/>
                  <a:gd name="T3" fmla="*/ 46 h 164"/>
                  <a:gd name="T4" fmla="*/ 46 w 164"/>
                  <a:gd name="T5" fmla="*/ 20 h 164"/>
                  <a:gd name="T6" fmla="*/ 20 w 164"/>
                  <a:gd name="T7" fmla="*/ 118 h 164"/>
                  <a:gd name="T8" fmla="*/ 118 w 164"/>
                  <a:gd name="T9" fmla="*/ 14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" h="164">
                    <a:moveTo>
                      <a:pt x="118" y="144"/>
                    </a:moveTo>
                    <a:cubicBezTo>
                      <a:pt x="152" y="125"/>
                      <a:pt x="164" y="81"/>
                      <a:pt x="144" y="46"/>
                    </a:cubicBezTo>
                    <a:cubicBezTo>
                      <a:pt x="124" y="12"/>
                      <a:pt x="81" y="0"/>
                      <a:pt x="46" y="20"/>
                    </a:cubicBezTo>
                    <a:cubicBezTo>
                      <a:pt x="12" y="40"/>
                      <a:pt x="0" y="84"/>
                      <a:pt x="20" y="118"/>
                    </a:cubicBezTo>
                    <a:cubicBezTo>
                      <a:pt x="40" y="152"/>
                      <a:pt x="84" y="164"/>
                      <a:pt x="118" y="144"/>
                    </a:cubicBezTo>
                    <a:close/>
                  </a:path>
                </a:pathLst>
              </a:cu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6" name="Freeform 66"/>
              <p:cNvSpPr>
                <a:spLocks/>
              </p:cNvSpPr>
              <p:nvPr/>
            </p:nvSpPr>
            <p:spPr bwMode="auto">
              <a:xfrm>
                <a:off x="3468" y="646"/>
                <a:ext cx="366" cy="365"/>
              </a:xfrm>
              <a:custGeom>
                <a:avLst/>
                <a:gdLst>
                  <a:gd name="T0" fmla="*/ 34 w 161"/>
                  <a:gd name="T1" fmla="*/ 135 h 161"/>
                  <a:gd name="T2" fmla="*/ 135 w 161"/>
                  <a:gd name="T3" fmla="*/ 127 h 161"/>
                  <a:gd name="T4" fmla="*/ 126 w 161"/>
                  <a:gd name="T5" fmla="*/ 25 h 161"/>
                  <a:gd name="T6" fmla="*/ 25 w 161"/>
                  <a:gd name="T7" fmla="*/ 34 h 161"/>
                  <a:gd name="T8" fmla="*/ 34 w 161"/>
                  <a:gd name="T9" fmla="*/ 13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161">
                    <a:moveTo>
                      <a:pt x="34" y="135"/>
                    </a:moveTo>
                    <a:cubicBezTo>
                      <a:pt x="64" y="161"/>
                      <a:pt x="110" y="157"/>
                      <a:pt x="135" y="127"/>
                    </a:cubicBezTo>
                    <a:cubicBezTo>
                      <a:pt x="161" y="96"/>
                      <a:pt x="157" y="51"/>
                      <a:pt x="126" y="25"/>
                    </a:cubicBezTo>
                    <a:cubicBezTo>
                      <a:pt x="96" y="0"/>
                      <a:pt x="51" y="4"/>
                      <a:pt x="25" y="34"/>
                    </a:cubicBezTo>
                    <a:cubicBezTo>
                      <a:pt x="0" y="65"/>
                      <a:pt x="4" y="110"/>
                      <a:pt x="34" y="135"/>
                    </a:cubicBezTo>
                    <a:close/>
                  </a:path>
                </a:pathLst>
              </a:cu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7" name="Freeform 67"/>
              <p:cNvSpPr>
                <a:spLocks/>
              </p:cNvSpPr>
              <p:nvPr/>
            </p:nvSpPr>
            <p:spPr bwMode="auto">
              <a:xfrm>
                <a:off x="2864" y="297"/>
                <a:ext cx="368" cy="367"/>
              </a:xfrm>
              <a:custGeom>
                <a:avLst/>
                <a:gdLst>
                  <a:gd name="T0" fmla="*/ 56 w 162"/>
                  <a:gd name="T1" fmla="*/ 149 h 162"/>
                  <a:gd name="T2" fmla="*/ 148 w 162"/>
                  <a:gd name="T3" fmla="*/ 106 h 162"/>
                  <a:gd name="T4" fmla="*/ 105 w 162"/>
                  <a:gd name="T5" fmla="*/ 14 h 162"/>
                  <a:gd name="T6" fmla="*/ 13 w 162"/>
                  <a:gd name="T7" fmla="*/ 57 h 162"/>
                  <a:gd name="T8" fmla="*/ 56 w 162"/>
                  <a:gd name="T9" fmla="*/ 14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62">
                    <a:moveTo>
                      <a:pt x="56" y="149"/>
                    </a:moveTo>
                    <a:cubicBezTo>
                      <a:pt x="93" y="162"/>
                      <a:pt x="135" y="143"/>
                      <a:pt x="148" y="106"/>
                    </a:cubicBezTo>
                    <a:cubicBezTo>
                      <a:pt x="162" y="69"/>
                      <a:pt x="143" y="27"/>
                      <a:pt x="105" y="14"/>
                    </a:cubicBezTo>
                    <a:cubicBezTo>
                      <a:pt x="68" y="0"/>
                      <a:pt x="27" y="19"/>
                      <a:pt x="13" y="57"/>
                    </a:cubicBezTo>
                    <a:cubicBezTo>
                      <a:pt x="0" y="94"/>
                      <a:pt x="19" y="135"/>
                      <a:pt x="56" y="149"/>
                    </a:cubicBezTo>
                    <a:close/>
                  </a:path>
                </a:pathLst>
              </a:cu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8" name="Freeform 68"/>
              <p:cNvSpPr>
                <a:spLocks/>
              </p:cNvSpPr>
              <p:nvPr/>
            </p:nvSpPr>
            <p:spPr bwMode="auto">
              <a:xfrm>
                <a:off x="2130" y="2414"/>
                <a:ext cx="825" cy="719"/>
              </a:xfrm>
              <a:custGeom>
                <a:avLst/>
                <a:gdLst>
                  <a:gd name="T0" fmla="*/ 0 w 363"/>
                  <a:gd name="T1" fmla="*/ 0 h 317"/>
                  <a:gd name="T2" fmla="*/ 0 w 363"/>
                  <a:gd name="T3" fmla="*/ 317 h 317"/>
                  <a:gd name="T4" fmla="*/ 227 w 363"/>
                  <a:gd name="T5" fmla="*/ 317 h 317"/>
                  <a:gd name="T6" fmla="*/ 363 w 363"/>
                  <a:gd name="T7" fmla="*/ 153 h 317"/>
                  <a:gd name="T8" fmla="*/ 227 w 363"/>
                  <a:gd name="T9" fmla="*/ 0 h 317"/>
                  <a:gd name="T10" fmla="*/ 0 w 363"/>
                  <a:gd name="T11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3" h="317">
                    <a:moveTo>
                      <a:pt x="0" y="0"/>
                    </a:moveTo>
                    <a:cubicBezTo>
                      <a:pt x="0" y="317"/>
                      <a:pt x="0" y="317"/>
                      <a:pt x="0" y="317"/>
                    </a:cubicBezTo>
                    <a:cubicBezTo>
                      <a:pt x="227" y="317"/>
                      <a:pt x="227" y="317"/>
                      <a:pt x="227" y="317"/>
                    </a:cubicBezTo>
                    <a:cubicBezTo>
                      <a:pt x="244" y="314"/>
                      <a:pt x="363" y="283"/>
                      <a:pt x="363" y="153"/>
                    </a:cubicBezTo>
                    <a:cubicBezTo>
                      <a:pt x="363" y="22"/>
                      <a:pt x="242" y="2"/>
                      <a:pt x="227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6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9" name="Freeform 69"/>
              <p:cNvSpPr>
                <a:spLocks/>
              </p:cNvSpPr>
              <p:nvPr/>
            </p:nvSpPr>
            <p:spPr bwMode="auto">
              <a:xfrm>
                <a:off x="2130" y="1587"/>
                <a:ext cx="825" cy="721"/>
              </a:xfrm>
              <a:custGeom>
                <a:avLst/>
                <a:gdLst>
                  <a:gd name="T0" fmla="*/ 227 w 363"/>
                  <a:gd name="T1" fmla="*/ 0 h 318"/>
                  <a:gd name="T2" fmla="*/ 0 w 363"/>
                  <a:gd name="T3" fmla="*/ 0 h 318"/>
                  <a:gd name="T4" fmla="*/ 0 w 363"/>
                  <a:gd name="T5" fmla="*/ 318 h 318"/>
                  <a:gd name="T6" fmla="*/ 227 w 363"/>
                  <a:gd name="T7" fmla="*/ 318 h 318"/>
                  <a:gd name="T8" fmla="*/ 363 w 363"/>
                  <a:gd name="T9" fmla="*/ 154 h 318"/>
                  <a:gd name="T10" fmla="*/ 227 w 363"/>
                  <a:gd name="T11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3" h="318">
                    <a:moveTo>
                      <a:pt x="22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227" y="318"/>
                      <a:pt x="227" y="318"/>
                      <a:pt x="227" y="318"/>
                    </a:cubicBezTo>
                    <a:cubicBezTo>
                      <a:pt x="244" y="314"/>
                      <a:pt x="363" y="284"/>
                      <a:pt x="363" y="154"/>
                    </a:cubicBezTo>
                    <a:cubicBezTo>
                      <a:pt x="363" y="22"/>
                      <a:pt x="242" y="2"/>
                      <a:pt x="227" y="0"/>
                    </a:cubicBezTo>
                    <a:close/>
                  </a:path>
                </a:pathLst>
              </a:custGeom>
              <a:solidFill>
                <a:srgbClr val="66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5975424" y="4096624"/>
            <a:ext cx="1023312" cy="430887"/>
            <a:chOff x="5846723" y="4282095"/>
            <a:chExt cx="1023312" cy="430887"/>
          </a:xfrm>
        </p:grpSpPr>
        <p:sp>
          <p:nvSpPr>
            <p:cNvPr id="174" name="Rectangle 173"/>
            <p:cNvSpPr/>
            <p:nvPr/>
          </p:nvSpPr>
          <p:spPr>
            <a:xfrm>
              <a:off x="6303854" y="4282095"/>
              <a:ext cx="566181" cy="43088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3000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sz="1000" i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ETF</a:t>
              </a:r>
            </a:p>
          </p:txBody>
        </p:sp>
        <p:grpSp>
          <p:nvGrpSpPr>
            <p:cNvPr id="330" name="Group 102"/>
            <p:cNvGrpSpPr>
              <a:grpSpLocks noChangeAspect="1"/>
            </p:cNvGrpSpPr>
            <p:nvPr/>
          </p:nvGrpSpPr>
          <p:grpSpPr bwMode="auto">
            <a:xfrm>
              <a:off x="5846723" y="4317963"/>
              <a:ext cx="315099" cy="359153"/>
              <a:chOff x="2" y="3"/>
              <a:chExt cx="4735" cy="5397"/>
            </a:xfrm>
          </p:grpSpPr>
          <p:sp>
            <p:nvSpPr>
              <p:cNvPr id="331" name="Freeform 103"/>
              <p:cNvSpPr>
                <a:spLocks/>
              </p:cNvSpPr>
              <p:nvPr/>
            </p:nvSpPr>
            <p:spPr bwMode="auto">
              <a:xfrm>
                <a:off x="2111" y="2601"/>
                <a:ext cx="2626" cy="2799"/>
              </a:xfrm>
              <a:custGeom>
                <a:avLst/>
                <a:gdLst>
                  <a:gd name="T0" fmla="*/ 1111 w 1156"/>
                  <a:gd name="T1" fmla="*/ 0 h 1235"/>
                  <a:gd name="T2" fmla="*/ 1066 w 1156"/>
                  <a:gd name="T3" fmla="*/ 44 h 1235"/>
                  <a:gd name="T4" fmla="*/ 273 w 1156"/>
                  <a:gd name="T5" fmla="*/ 982 h 1235"/>
                  <a:gd name="T6" fmla="*/ 273 w 1156"/>
                  <a:gd name="T7" fmla="*/ 848 h 1235"/>
                  <a:gd name="T8" fmla="*/ 0 w 1156"/>
                  <a:gd name="T9" fmla="*/ 1041 h 1235"/>
                  <a:gd name="T10" fmla="*/ 273 w 1156"/>
                  <a:gd name="T11" fmla="*/ 1235 h 1235"/>
                  <a:gd name="T12" fmla="*/ 273 w 1156"/>
                  <a:gd name="T13" fmla="*/ 1071 h 1235"/>
                  <a:gd name="T14" fmla="*/ 1156 w 1156"/>
                  <a:gd name="T15" fmla="*/ 44 h 1235"/>
                  <a:gd name="T16" fmla="*/ 1111 w 1156"/>
                  <a:gd name="T17" fmla="*/ 0 h 1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56" h="1235">
                    <a:moveTo>
                      <a:pt x="1111" y="0"/>
                    </a:moveTo>
                    <a:cubicBezTo>
                      <a:pt x="1086" y="0"/>
                      <a:pt x="1066" y="20"/>
                      <a:pt x="1066" y="44"/>
                    </a:cubicBezTo>
                    <a:cubicBezTo>
                      <a:pt x="1066" y="516"/>
                      <a:pt x="724" y="908"/>
                      <a:pt x="273" y="982"/>
                    </a:cubicBezTo>
                    <a:cubicBezTo>
                      <a:pt x="273" y="848"/>
                      <a:pt x="273" y="848"/>
                      <a:pt x="273" y="848"/>
                    </a:cubicBezTo>
                    <a:cubicBezTo>
                      <a:pt x="0" y="1041"/>
                      <a:pt x="0" y="1041"/>
                      <a:pt x="0" y="1041"/>
                    </a:cubicBezTo>
                    <a:cubicBezTo>
                      <a:pt x="273" y="1235"/>
                      <a:pt x="273" y="1235"/>
                      <a:pt x="273" y="1235"/>
                    </a:cubicBezTo>
                    <a:cubicBezTo>
                      <a:pt x="273" y="1071"/>
                      <a:pt x="273" y="1071"/>
                      <a:pt x="273" y="1071"/>
                    </a:cubicBezTo>
                    <a:cubicBezTo>
                      <a:pt x="774" y="997"/>
                      <a:pt x="1156" y="565"/>
                      <a:pt x="1156" y="44"/>
                    </a:cubicBezTo>
                    <a:cubicBezTo>
                      <a:pt x="1156" y="20"/>
                      <a:pt x="1136" y="0"/>
                      <a:pt x="1111" y="0"/>
                    </a:cubicBezTo>
                    <a:close/>
                  </a:path>
                </a:pathLst>
              </a:cu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2" name="Freeform 104"/>
              <p:cNvSpPr>
                <a:spLocks/>
              </p:cNvSpPr>
              <p:nvPr/>
            </p:nvSpPr>
            <p:spPr bwMode="auto">
              <a:xfrm>
                <a:off x="2" y="3"/>
                <a:ext cx="2729" cy="2800"/>
              </a:xfrm>
              <a:custGeom>
                <a:avLst/>
                <a:gdLst>
                  <a:gd name="T0" fmla="*/ 928 w 1201"/>
                  <a:gd name="T1" fmla="*/ 243 h 1235"/>
                  <a:gd name="T2" fmla="*/ 928 w 1201"/>
                  <a:gd name="T3" fmla="*/ 387 h 1235"/>
                  <a:gd name="T4" fmla="*/ 1201 w 1201"/>
                  <a:gd name="T5" fmla="*/ 193 h 1235"/>
                  <a:gd name="T6" fmla="*/ 928 w 1201"/>
                  <a:gd name="T7" fmla="*/ 0 h 1235"/>
                  <a:gd name="T8" fmla="*/ 928 w 1201"/>
                  <a:gd name="T9" fmla="*/ 154 h 1235"/>
                  <a:gd name="T10" fmla="*/ 0 w 1201"/>
                  <a:gd name="T11" fmla="*/ 1190 h 1235"/>
                  <a:gd name="T12" fmla="*/ 45 w 1201"/>
                  <a:gd name="T13" fmla="*/ 1235 h 1235"/>
                  <a:gd name="T14" fmla="*/ 90 w 1201"/>
                  <a:gd name="T15" fmla="*/ 1190 h 1235"/>
                  <a:gd name="T16" fmla="*/ 928 w 1201"/>
                  <a:gd name="T17" fmla="*/ 243 h 1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1" h="1235">
                    <a:moveTo>
                      <a:pt x="928" y="243"/>
                    </a:moveTo>
                    <a:cubicBezTo>
                      <a:pt x="928" y="387"/>
                      <a:pt x="928" y="387"/>
                      <a:pt x="928" y="387"/>
                    </a:cubicBezTo>
                    <a:cubicBezTo>
                      <a:pt x="1201" y="193"/>
                      <a:pt x="1201" y="193"/>
                      <a:pt x="1201" y="193"/>
                    </a:cubicBezTo>
                    <a:cubicBezTo>
                      <a:pt x="928" y="0"/>
                      <a:pt x="928" y="0"/>
                      <a:pt x="928" y="0"/>
                    </a:cubicBezTo>
                    <a:cubicBezTo>
                      <a:pt x="928" y="154"/>
                      <a:pt x="928" y="154"/>
                      <a:pt x="928" y="154"/>
                    </a:cubicBezTo>
                    <a:cubicBezTo>
                      <a:pt x="407" y="213"/>
                      <a:pt x="0" y="655"/>
                      <a:pt x="0" y="1190"/>
                    </a:cubicBezTo>
                    <a:cubicBezTo>
                      <a:pt x="0" y="1215"/>
                      <a:pt x="20" y="1235"/>
                      <a:pt x="45" y="1235"/>
                    </a:cubicBezTo>
                    <a:cubicBezTo>
                      <a:pt x="70" y="1235"/>
                      <a:pt x="90" y="1215"/>
                      <a:pt x="90" y="1190"/>
                    </a:cubicBezTo>
                    <a:cubicBezTo>
                      <a:pt x="90" y="704"/>
                      <a:pt x="457" y="302"/>
                      <a:pt x="928" y="243"/>
                    </a:cubicBezTo>
                    <a:close/>
                  </a:path>
                </a:pathLst>
              </a:cu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3" name="Freeform 105"/>
              <p:cNvSpPr>
                <a:spLocks/>
              </p:cNvSpPr>
              <p:nvPr/>
            </p:nvSpPr>
            <p:spPr bwMode="auto">
              <a:xfrm>
                <a:off x="2483" y="2825"/>
                <a:ext cx="225" cy="383"/>
              </a:xfrm>
              <a:custGeom>
                <a:avLst/>
                <a:gdLst>
                  <a:gd name="T0" fmla="*/ 99 w 99"/>
                  <a:gd name="T1" fmla="*/ 89 h 169"/>
                  <a:gd name="T2" fmla="*/ 79 w 99"/>
                  <a:gd name="T3" fmla="*/ 35 h 169"/>
                  <a:gd name="T4" fmla="*/ 0 w 99"/>
                  <a:gd name="T5" fmla="*/ 0 h 169"/>
                  <a:gd name="T6" fmla="*/ 0 w 99"/>
                  <a:gd name="T7" fmla="*/ 169 h 169"/>
                  <a:gd name="T8" fmla="*/ 69 w 99"/>
                  <a:gd name="T9" fmla="*/ 144 h 169"/>
                  <a:gd name="T10" fmla="*/ 99 w 99"/>
                  <a:gd name="T11" fmla="*/ 8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169">
                    <a:moveTo>
                      <a:pt x="99" y="89"/>
                    </a:moveTo>
                    <a:cubicBezTo>
                      <a:pt x="99" y="69"/>
                      <a:pt x="94" y="50"/>
                      <a:pt x="79" y="35"/>
                    </a:cubicBezTo>
                    <a:cubicBezTo>
                      <a:pt x="64" y="20"/>
                      <a:pt x="39" y="10"/>
                      <a:pt x="0" y="0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29" y="164"/>
                      <a:pt x="54" y="159"/>
                      <a:pt x="69" y="144"/>
                    </a:cubicBezTo>
                    <a:cubicBezTo>
                      <a:pt x="89" y="134"/>
                      <a:pt x="99" y="114"/>
                      <a:pt x="99" y="89"/>
                    </a:cubicBezTo>
                    <a:close/>
                  </a:path>
                </a:pathLst>
              </a:custGeom>
              <a:solidFill>
                <a:srgbClr val="66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4" name="Freeform 106"/>
              <p:cNvSpPr>
                <a:spLocks noEditPoints="1"/>
              </p:cNvSpPr>
              <p:nvPr/>
            </p:nvSpPr>
            <p:spPr bwMode="auto">
              <a:xfrm>
                <a:off x="1197" y="1520"/>
                <a:ext cx="2390" cy="2384"/>
              </a:xfrm>
              <a:custGeom>
                <a:avLst/>
                <a:gdLst>
                  <a:gd name="T0" fmla="*/ 1052 w 1052"/>
                  <a:gd name="T1" fmla="*/ 526 h 1052"/>
                  <a:gd name="T2" fmla="*/ 526 w 1052"/>
                  <a:gd name="T3" fmla="*/ 0 h 1052"/>
                  <a:gd name="T4" fmla="*/ 0 w 1052"/>
                  <a:gd name="T5" fmla="*/ 526 h 1052"/>
                  <a:gd name="T6" fmla="*/ 526 w 1052"/>
                  <a:gd name="T7" fmla="*/ 1052 h 1052"/>
                  <a:gd name="T8" fmla="*/ 1052 w 1052"/>
                  <a:gd name="T9" fmla="*/ 526 h 1052"/>
                  <a:gd name="T10" fmla="*/ 273 w 1052"/>
                  <a:gd name="T11" fmla="*/ 745 h 1052"/>
                  <a:gd name="T12" fmla="*/ 342 w 1052"/>
                  <a:gd name="T13" fmla="*/ 660 h 1052"/>
                  <a:gd name="T14" fmla="*/ 506 w 1052"/>
                  <a:gd name="T15" fmla="*/ 745 h 1052"/>
                  <a:gd name="T16" fmla="*/ 506 w 1052"/>
                  <a:gd name="T17" fmla="*/ 561 h 1052"/>
                  <a:gd name="T18" fmla="*/ 347 w 1052"/>
                  <a:gd name="T19" fmla="*/ 492 h 1052"/>
                  <a:gd name="T20" fmla="*/ 298 w 1052"/>
                  <a:gd name="T21" fmla="*/ 368 h 1052"/>
                  <a:gd name="T22" fmla="*/ 357 w 1052"/>
                  <a:gd name="T23" fmla="*/ 234 h 1052"/>
                  <a:gd name="T24" fmla="*/ 506 w 1052"/>
                  <a:gd name="T25" fmla="*/ 179 h 1052"/>
                  <a:gd name="T26" fmla="*/ 506 w 1052"/>
                  <a:gd name="T27" fmla="*/ 129 h 1052"/>
                  <a:gd name="T28" fmla="*/ 566 w 1052"/>
                  <a:gd name="T29" fmla="*/ 129 h 1052"/>
                  <a:gd name="T30" fmla="*/ 566 w 1052"/>
                  <a:gd name="T31" fmla="*/ 179 h 1052"/>
                  <a:gd name="T32" fmla="*/ 764 w 1052"/>
                  <a:gd name="T33" fmla="*/ 249 h 1052"/>
                  <a:gd name="T34" fmla="*/ 705 w 1052"/>
                  <a:gd name="T35" fmla="*/ 338 h 1052"/>
                  <a:gd name="T36" fmla="*/ 571 w 1052"/>
                  <a:gd name="T37" fmla="*/ 283 h 1052"/>
                  <a:gd name="T38" fmla="*/ 571 w 1052"/>
                  <a:gd name="T39" fmla="*/ 462 h 1052"/>
                  <a:gd name="T40" fmla="*/ 576 w 1052"/>
                  <a:gd name="T41" fmla="*/ 462 h 1052"/>
                  <a:gd name="T42" fmla="*/ 734 w 1052"/>
                  <a:gd name="T43" fmla="*/ 531 h 1052"/>
                  <a:gd name="T44" fmla="*/ 784 w 1052"/>
                  <a:gd name="T45" fmla="*/ 655 h 1052"/>
                  <a:gd name="T46" fmla="*/ 724 w 1052"/>
                  <a:gd name="T47" fmla="*/ 789 h 1052"/>
                  <a:gd name="T48" fmla="*/ 571 w 1052"/>
                  <a:gd name="T49" fmla="*/ 844 h 1052"/>
                  <a:gd name="T50" fmla="*/ 571 w 1052"/>
                  <a:gd name="T51" fmla="*/ 918 h 1052"/>
                  <a:gd name="T52" fmla="*/ 511 w 1052"/>
                  <a:gd name="T53" fmla="*/ 918 h 1052"/>
                  <a:gd name="T54" fmla="*/ 511 w 1052"/>
                  <a:gd name="T55" fmla="*/ 849 h 1052"/>
                  <a:gd name="T56" fmla="*/ 273 w 1052"/>
                  <a:gd name="T57" fmla="*/ 745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52" h="1052">
                    <a:moveTo>
                      <a:pt x="1052" y="526"/>
                    </a:moveTo>
                    <a:cubicBezTo>
                      <a:pt x="1052" y="239"/>
                      <a:pt x="819" y="0"/>
                      <a:pt x="526" y="0"/>
                    </a:cubicBezTo>
                    <a:cubicBezTo>
                      <a:pt x="238" y="0"/>
                      <a:pt x="0" y="234"/>
                      <a:pt x="0" y="526"/>
                    </a:cubicBezTo>
                    <a:cubicBezTo>
                      <a:pt x="0" y="814"/>
                      <a:pt x="233" y="1052"/>
                      <a:pt x="526" y="1052"/>
                    </a:cubicBezTo>
                    <a:cubicBezTo>
                      <a:pt x="819" y="1052"/>
                      <a:pt x="1052" y="814"/>
                      <a:pt x="1052" y="526"/>
                    </a:cubicBezTo>
                    <a:close/>
                    <a:moveTo>
                      <a:pt x="273" y="745"/>
                    </a:moveTo>
                    <a:cubicBezTo>
                      <a:pt x="342" y="660"/>
                      <a:pt x="342" y="660"/>
                      <a:pt x="342" y="660"/>
                    </a:cubicBezTo>
                    <a:cubicBezTo>
                      <a:pt x="397" y="705"/>
                      <a:pt x="452" y="735"/>
                      <a:pt x="506" y="745"/>
                    </a:cubicBezTo>
                    <a:cubicBezTo>
                      <a:pt x="506" y="561"/>
                      <a:pt x="506" y="561"/>
                      <a:pt x="506" y="561"/>
                    </a:cubicBezTo>
                    <a:cubicBezTo>
                      <a:pt x="437" y="546"/>
                      <a:pt x="382" y="521"/>
                      <a:pt x="347" y="492"/>
                    </a:cubicBezTo>
                    <a:cubicBezTo>
                      <a:pt x="313" y="462"/>
                      <a:pt x="298" y="422"/>
                      <a:pt x="298" y="368"/>
                    </a:cubicBezTo>
                    <a:cubicBezTo>
                      <a:pt x="298" y="313"/>
                      <a:pt x="318" y="268"/>
                      <a:pt x="357" y="234"/>
                    </a:cubicBezTo>
                    <a:cubicBezTo>
                      <a:pt x="397" y="199"/>
                      <a:pt x="447" y="179"/>
                      <a:pt x="506" y="179"/>
                    </a:cubicBezTo>
                    <a:cubicBezTo>
                      <a:pt x="506" y="129"/>
                      <a:pt x="506" y="129"/>
                      <a:pt x="506" y="129"/>
                    </a:cubicBezTo>
                    <a:cubicBezTo>
                      <a:pt x="566" y="129"/>
                      <a:pt x="566" y="129"/>
                      <a:pt x="566" y="129"/>
                    </a:cubicBezTo>
                    <a:cubicBezTo>
                      <a:pt x="566" y="179"/>
                      <a:pt x="566" y="179"/>
                      <a:pt x="566" y="179"/>
                    </a:cubicBezTo>
                    <a:cubicBezTo>
                      <a:pt x="635" y="184"/>
                      <a:pt x="700" y="209"/>
                      <a:pt x="764" y="249"/>
                    </a:cubicBezTo>
                    <a:cubicBezTo>
                      <a:pt x="705" y="338"/>
                      <a:pt x="705" y="338"/>
                      <a:pt x="705" y="338"/>
                    </a:cubicBezTo>
                    <a:cubicBezTo>
                      <a:pt x="665" y="308"/>
                      <a:pt x="620" y="288"/>
                      <a:pt x="571" y="283"/>
                    </a:cubicBezTo>
                    <a:cubicBezTo>
                      <a:pt x="571" y="462"/>
                      <a:pt x="571" y="462"/>
                      <a:pt x="571" y="462"/>
                    </a:cubicBezTo>
                    <a:cubicBezTo>
                      <a:pt x="576" y="462"/>
                      <a:pt x="576" y="462"/>
                      <a:pt x="576" y="462"/>
                    </a:cubicBezTo>
                    <a:cubicBezTo>
                      <a:pt x="650" y="477"/>
                      <a:pt x="700" y="502"/>
                      <a:pt x="734" y="531"/>
                    </a:cubicBezTo>
                    <a:cubicBezTo>
                      <a:pt x="769" y="561"/>
                      <a:pt x="784" y="601"/>
                      <a:pt x="784" y="655"/>
                    </a:cubicBezTo>
                    <a:cubicBezTo>
                      <a:pt x="784" y="710"/>
                      <a:pt x="764" y="755"/>
                      <a:pt x="724" y="789"/>
                    </a:cubicBezTo>
                    <a:cubicBezTo>
                      <a:pt x="685" y="824"/>
                      <a:pt x="635" y="844"/>
                      <a:pt x="571" y="844"/>
                    </a:cubicBezTo>
                    <a:cubicBezTo>
                      <a:pt x="571" y="918"/>
                      <a:pt x="571" y="918"/>
                      <a:pt x="571" y="918"/>
                    </a:cubicBezTo>
                    <a:cubicBezTo>
                      <a:pt x="511" y="918"/>
                      <a:pt x="511" y="918"/>
                      <a:pt x="511" y="918"/>
                    </a:cubicBezTo>
                    <a:cubicBezTo>
                      <a:pt x="511" y="849"/>
                      <a:pt x="511" y="849"/>
                      <a:pt x="511" y="849"/>
                    </a:cubicBezTo>
                    <a:cubicBezTo>
                      <a:pt x="422" y="839"/>
                      <a:pt x="342" y="804"/>
                      <a:pt x="273" y="745"/>
                    </a:cubicBezTo>
                    <a:close/>
                  </a:path>
                </a:pathLst>
              </a:custGeom>
              <a:solidFill>
                <a:srgbClr val="66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5" name="Freeform 107"/>
              <p:cNvSpPr>
                <a:spLocks/>
              </p:cNvSpPr>
              <p:nvPr/>
            </p:nvSpPr>
            <p:spPr bwMode="auto">
              <a:xfrm>
                <a:off x="2145" y="2161"/>
                <a:ext cx="202" cy="372"/>
              </a:xfrm>
              <a:custGeom>
                <a:avLst/>
                <a:gdLst>
                  <a:gd name="T0" fmla="*/ 89 w 89"/>
                  <a:gd name="T1" fmla="*/ 0 h 164"/>
                  <a:gd name="T2" fmla="*/ 25 w 89"/>
                  <a:gd name="T3" fmla="*/ 25 h 164"/>
                  <a:gd name="T4" fmla="*/ 0 w 89"/>
                  <a:gd name="T5" fmla="*/ 80 h 164"/>
                  <a:gd name="T6" fmla="*/ 20 w 89"/>
                  <a:gd name="T7" fmla="*/ 129 h 164"/>
                  <a:gd name="T8" fmla="*/ 89 w 89"/>
                  <a:gd name="T9" fmla="*/ 164 h 164"/>
                  <a:gd name="T10" fmla="*/ 89 w 89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9" h="164">
                    <a:moveTo>
                      <a:pt x="89" y="0"/>
                    </a:moveTo>
                    <a:cubicBezTo>
                      <a:pt x="59" y="5"/>
                      <a:pt x="39" y="10"/>
                      <a:pt x="25" y="25"/>
                    </a:cubicBezTo>
                    <a:cubicBezTo>
                      <a:pt x="5" y="40"/>
                      <a:pt x="0" y="55"/>
                      <a:pt x="0" y="80"/>
                    </a:cubicBezTo>
                    <a:cubicBezTo>
                      <a:pt x="0" y="99"/>
                      <a:pt x="5" y="119"/>
                      <a:pt x="20" y="129"/>
                    </a:cubicBezTo>
                    <a:cubicBezTo>
                      <a:pt x="35" y="139"/>
                      <a:pt x="54" y="154"/>
                      <a:pt x="89" y="164"/>
                    </a:cubicBez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66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6" name="Freeform 108"/>
              <p:cNvSpPr>
                <a:spLocks noEditPoints="1"/>
              </p:cNvSpPr>
              <p:nvPr/>
            </p:nvSpPr>
            <p:spPr bwMode="auto">
              <a:xfrm>
                <a:off x="713" y="1026"/>
                <a:ext cx="3381" cy="3372"/>
              </a:xfrm>
              <a:custGeom>
                <a:avLst/>
                <a:gdLst>
                  <a:gd name="T0" fmla="*/ 1488 w 1488"/>
                  <a:gd name="T1" fmla="*/ 744 h 1488"/>
                  <a:gd name="T2" fmla="*/ 744 w 1488"/>
                  <a:gd name="T3" fmla="*/ 0 h 1488"/>
                  <a:gd name="T4" fmla="*/ 0 w 1488"/>
                  <a:gd name="T5" fmla="*/ 744 h 1488"/>
                  <a:gd name="T6" fmla="*/ 744 w 1488"/>
                  <a:gd name="T7" fmla="*/ 1488 h 1488"/>
                  <a:gd name="T8" fmla="*/ 1488 w 1488"/>
                  <a:gd name="T9" fmla="*/ 744 h 1488"/>
                  <a:gd name="T10" fmla="*/ 129 w 1488"/>
                  <a:gd name="T11" fmla="*/ 744 h 1488"/>
                  <a:gd name="T12" fmla="*/ 744 w 1488"/>
                  <a:gd name="T13" fmla="*/ 129 h 1488"/>
                  <a:gd name="T14" fmla="*/ 1359 w 1488"/>
                  <a:gd name="T15" fmla="*/ 744 h 1488"/>
                  <a:gd name="T16" fmla="*/ 744 w 1488"/>
                  <a:gd name="T17" fmla="*/ 1359 h 1488"/>
                  <a:gd name="T18" fmla="*/ 129 w 1488"/>
                  <a:gd name="T19" fmla="*/ 744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8" h="1488">
                    <a:moveTo>
                      <a:pt x="1488" y="744"/>
                    </a:moveTo>
                    <a:cubicBezTo>
                      <a:pt x="1488" y="333"/>
                      <a:pt x="1156" y="0"/>
                      <a:pt x="744" y="0"/>
                    </a:cubicBezTo>
                    <a:cubicBezTo>
                      <a:pt x="332" y="0"/>
                      <a:pt x="0" y="333"/>
                      <a:pt x="0" y="744"/>
                    </a:cubicBezTo>
                    <a:cubicBezTo>
                      <a:pt x="0" y="1156"/>
                      <a:pt x="332" y="1488"/>
                      <a:pt x="744" y="1488"/>
                    </a:cubicBezTo>
                    <a:cubicBezTo>
                      <a:pt x="1151" y="1488"/>
                      <a:pt x="1488" y="1156"/>
                      <a:pt x="1488" y="744"/>
                    </a:cubicBezTo>
                    <a:close/>
                    <a:moveTo>
                      <a:pt x="129" y="744"/>
                    </a:moveTo>
                    <a:cubicBezTo>
                      <a:pt x="129" y="407"/>
                      <a:pt x="402" y="129"/>
                      <a:pt x="744" y="129"/>
                    </a:cubicBezTo>
                    <a:cubicBezTo>
                      <a:pt x="1081" y="129"/>
                      <a:pt x="1359" y="402"/>
                      <a:pt x="1359" y="744"/>
                    </a:cubicBezTo>
                    <a:cubicBezTo>
                      <a:pt x="1359" y="1082"/>
                      <a:pt x="1086" y="1359"/>
                      <a:pt x="744" y="1359"/>
                    </a:cubicBezTo>
                    <a:cubicBezTo>
                      <a:pt x="402" y="1354"/>
                      <a:pt x="129" y="1082"/>
                      <a:pt x="129" y="744"/>
                    </a:cubicBezTo>
                    <a:close/>
                  </a:path>
                </a:pathLst>
              </a:custGeom>
              <a:solidFill>
                <a:srgbClr val="003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37" name="Pentagon 336"/>
          <p:cNvSpPr/>
          <p:nvPr/>
        </p:nvSpPr>
        <p:spPr>
          <a:xfrm flipH="1">
            <a:off x="4835857" y="838140"/>
            <a:ext cx="3989695" cy="471752"/>
          </a:xfrm>
          <a:prstGeom prst="homePlat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solidFill>
                <a:srgbClr val="FFFFFF"/>
              </a:solidFill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4949589" y="828637"/>
            <a:ext cx="3875964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Securities are identified using multiple identifiers through our NLP developed over the past seven years </a:t>
            </a:r>
          </a:p>
        </p:txBody>
      </p:sp>
      <p:cxnSp>
        <p:nvCxnSpPr>
          <p:cNvPr id="340" name="Straight Connector 339"/>
          <p:cNvCxnSpPr/>
          <p:nvPr/>
        </p:nvCxnSpPr>
        <p:spPr>
          <a:xfrm>
            <a:off x="5880897" y="2426241"/>
            <a:ext cx="2511270" cy="0"/>
          </a:xfrm>
          <a:prstGeom prst="line">
            <a:avLst/>
          </a:prstGeom>
          <a:ln w="0">
            <a:gradFill flip="none" rotWithShape="1">
              <a:gsLst>
                <a:gs pos="72400">
                  <a:srgbClr val="DADADA">
                    <a:alpha val="50000"/>
                  </a:srgbClr>
                </a:gs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>
            <a:off x="5885446" y="3180572"/>
            <a:ext cx="2511270" cy="0"/>
          </a:xfrm>
          <a:prstGeom prst="line">
            <a:avLst/>
          </a:prstGeom>
          <a:ln w="0">
            <a:gradFill flip="none" rotWithShape="1">
              <a:gsLst>
                <a:gs pos="72400">
                  <a:srgbClr val="DADADA">
                    <a:alpha val="50000"/>
                  </a:srgbClr>
                </a:gs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>
            <a:off x="5880897" y="3934903"/>
            <a:ext cx="2511270" cy="0"/>
          </a:xfrm>
          <a:prstGeom prst="line">
            <a:avLst/>
          </a:prstGeom>
          <a:ln w="0">
            <a:gradFill flip="none" rotWithShape="1">
              <a:gsLst>
                <a:gs pos="72400">
                  <a:srgbClr val="DADADA">
                    <a:alpha val="50000"/>
                  </a:srgbClr>
                </a:gs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>
            <a:off x="5880897" y="4689234"/>
            <a:ext cx="2511270" cy="0"/>
          </a:xfrm>
          <a:prstGeom prst="line">
            <a:avLst/>
          </a:prstGeom>
          <a:ln w="0">
            <a:gradFill flip="none" rotWithShape="1">
              <a:gsLst>
                <a:gs pos="72400">
                  <a:srgbClr val="DADADA">
                    <a:alpha val="50000"/>
                  </a:srgbClr>
                </a:gs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>
            <a:off x="5880897" y="5443565"/>
            <a:ext cx="2511270" cy="0"/>
          </a:xfrm>
          <a:prstGeom prst="line">
            <a:avLst/>
          </a:prstGeom>
          <a:ln w="0">
            <a:gradFill flip="none" rotWithShape="1">
              <a:gsLst>
                <a:gs pos="72400">
                  <a:srgbClr val="DADADA">
                    <a:alpha val="50000"/>
                  </a:srgbClr>
                </a:gs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/>
        </p:nvCxnSpPr>
        <p:spPr>
          <a:xfrm>
            <a:off x="4572000" y="1839485"/>
            <a:ext cx="0" cy="4171720"/>
          </a:xfrm>
          <a:prstGeom prst="line">
            <a:avLst/>
          </a:prstGeom>
          <a:ln w="0">
            <a:gradFill>
              <a:gsLst>
                <a:gs pos="72400">
                  <a:srgbClr val="DADADA">
                    <a:alpha val="50000"/>
                  </a:srgbClr>
                </a:gs>
                <a:gs pos="20956">
                  <a:srgbClr val="E5E5E5">
                    <a:alpha val="50000"/>
                  </a:srgbClr>
                </a:gs>
                <a:gs pos="0">
                  <a:schemeClr val="bg1">
                    <a:alpha val="0"/>
                  </a:schemeClr>
                </a:gs>
                <a:gs pos="52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0" name="Group 16">
            <a:extLst>
              <a:ext uri="{FF2B5EF4-FFF2-40B4-BE49-F238E27FC236}">
                <a16:creationId xmlns:a16="http://schemas.microsoft.com/office/drawing/2014/main" id="{0F3ADAD3-9DF5-4194-85DA-BCA9F021A8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7268" y="5562004"/>
            <a:ext cx="224364" cy="246080"/>
            <a:chOff x="0" y="2"/>
            <a:chExt cx="4735" cy="4722"/>
          </a:xfrm>
          <a:solidFill>
            <a:schemeClr val="bg1"/>
          </a:solidFill>
        </p:grpSpPr>
        <p:sp>
          <p:nvSpPr>
            <p:cNvPr id="201" name="Freeform 17">
              <a:extLst>
                <a:ext uri="{FF2B5EF4-FFF2-40B4-BE49-F238E27FC236}">
                  <a16:creationId xmlns:a16="http://schemas.microsoft.com/office/drawing/2014/main" id="{00650056-7CBD-4B5F-994B-AF6B7C41B2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2" y="675"/>
              <a:ext cx="1184" cy="1182"/>
            </a:xfrm>
            <a:custGeom>
              <a:avLst/>
              <a:gdLst>
                <a:gd name="T0" fmla="*/ 468 w 521"/>
                <a:gd name="T1" fmla="*/ 103 h 521"/>
                <a:gd name="T2" fmla="*/ 466 w 521"/>
                <a:gd name="T3" fmla="*/ 101 h 521"/>
                <a:gd name="T4" fmla="*/ 419 w 521"/>
                <a:gd name="T5" fmla="*/ 55 h 521"/>
                <a:gd name="T6" fmla="*/ 417 w 521"/>
                <a:gd name="T7" fmla="*/ 53 h 521"/>
                <a:gd name="T8" fmla="*/ 391 w 521"/>
                <a:gd name="T9" fmla="*/ 35 h 521"/>
                <a:gd name="T10" fmla="*/ 390 w 521"/>
                <a:gd name="T11" fmla="*/ 35 h 521"/>
                <a:gd name="T12" fmla="*/ 330 w 521"/>
                <a:gd name="T13" fmla="*/ 10 h 521"/>
                <a:gd name="T14" fmla="*/ 325 w 521"/>
                <a:gd name="T15" fmla="*/ 9 h 521"/>
                <a:gd name="T16" fmla="*/ 299 w 521"/>
                <a:gd name="T17" fmla="*/ 3 h 521"/>
                <a:gd name="T18" fmla="*/ 292 w 521"/>
                <a:gd name="T19" fmla="*/ 2 h 521"/>
                <a:gd name="T20" fmla="*/ 260 w 521"/>
                <a:gd name="T21" fmla="*/ 0 h 521"/>
                <a:gd name="T22" fmla="*/ 229 w 521"/>
                <a:gd name="T23" fmla="*/ 2 h 521"/>
                <a:gd name="T24" fmla="*/ 222 w 521"/>
                <a:gd name="T25" fmla="*/ 3 h 521"/>
                <a:gd name="T26" fmla="*/ 196 w 521"/>
                <a:gd name="T27" fmla="*/ 9 h 521"/>
                <a:gd name="T28" fmla="*/ 191 w 521"/>
                <a:gd name="T29" fmla="*/ 10 h 521"/>
                <a:gd name="T30" fmla="*/ 131 w 521"/>
                <a:gd name="T31" fmla="*/ 35 h 521"/>
                <a:gd name="T32" fmla="*/ 130 w 521"/>
                <a:gd name="T33" fmla="*/ 36 h 521"/>
                <a:gd name="T34" fmla="*/ 104 w 521"/>
                <a:gd name="T35" fmla="*/ 53 h 521"/>
                <a:gd name="T36" fmla="*/ 102 w 521"/>
                <a:gd name="T37" fmla="*/ 55 h 521"/>
                <a:gd name="T38" fmla="*/ 55 w 521"/>
                <a:gd name="T39" fmla="*/ 101 h 521"/>
                <a:gd name="T40" fmla="*/ 53 w 521"/>
                <a:gd name="T41" fmla="*/ 104 h 521"/>
                <a:gd name="T42" fmla="*/ 36 w 521"/>
                <a:gd name="T43" fmla="*/ 129 h 521"/>
                <a:gd name="T44" fmla="*/ 0 w 521"/>
                <a:gd name="T45" fmla="*/ 261 h 521"/>
                <a:gd name="T46" fmla="*/ 48 w 521"/>
                <a:gd name="T47" fmla="*/ 411 h 521"/>
                <a:gd name="T48" fmla="*/ 111 w 521"/>
                <a:gd name="T49" fmla="*/ 473 h 521"/>
                <a:gd name="T50" fmla="*/ 260 w 521"/>
                <a:gd name="T51" fmla="*/ 521 h 521"/>
                <a:gd name="T52" fmla="*/ 521 w 521"/>
                <a:gd name="T53" fmla="*/ 261 h 521"/>
                <a:gd name="T54" fmla="*/ 485 w 521"/>
                <a:gd name="T55" fmla="*/ 129 h 521"/>
                <a:gd name="T56" fmla="*/ 468 w 521"/>
                <a:gd name="T57" fmla="*/ 103 h 521"/>
                <a:gd name="T58" fmla="*/ 260 w 521"/>
                <a:gd name="T59" fmla="*/ 112 h 521"/>
                <a:gd name="T60" fmla="*/ 112 w 521"/>
                <a:gd name="T61" fmla="*/ 261 h 521"/>
                <a:gd name="T62" fmla="*/ 37 w 521"/>
                <a:gd name="T63" fmla="*/ 261 h 521"/>
                <a:gd name="T64" fmla="*/ 260 w 521"/>
                <a:gd name="T65" fmla="*/ 37 h 521"/>
                <a:gd name="T66" fmla="*/ 260 w 521"/>
                <a:gd name="T67" fmla="*/ 112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1" h="521">
                  <a:moveTo>
                    <a:pt x="468" y="103"/>
                  </a:moveTo>
                  <a:cubicBezTo>
                    <a:pt x="467" y="103"/>
                    <a:pt x="466" y="102"/>
                    <a:pt x="466" y="101"/>
                  </a:cubicBezTo>
                  <a:cubicBezTo>
                    <a:pt x="452" y="84"/>
                    <a:pt x="436" y="68"/>
                    <a:pt x="419" y="55"/>
                  </a:cubicBezTo>
                  <a:cubicBezTo>
                    <a:pt x="418" y="54"/>
                    <a:pt x="418" y="54"/>
                    <a:pt x="417" y="53"/>
                  </a:cubicBezTo>
                  <a:cubicBezTo>
                    <a:pt x="409" y="47"/>
                    <a:pt x="400" y="41"/>
                    <a:pt x="391" y="35"/>
                  </a:cubicBezTo>
                  <a:cubicBezTo>
                    <a:pt x="390" y="35"/>
                    <a:pt x="390" y="35"/>
                    <a:pt x="390" y="35"/>
                  </a:cubicBezTo>
                  <a:cubicBezTo>
                    <a:pt x="371" y="24"/>
                    <a:pt x="351" y="16"/>
                    <a:pt x="330" y="10"/>
                  </a:cubicBezTo>
                  <a:cubicBezTo>
                    <a:pt x="328" y="10"/>
                    <a:pt x="327" y="9"/>
                    <a:pt x="325" y="9"/>
                  </a:cubicBezTo>
                  <a:cubicBezTo>
                    <a:pt x="316" y="7"/>
                    <a:pt x="308" y="5"/>
                    <a:pt x="299" y="3"/>
                  </a:cubicBezTo>
                  <a:cubicBezTo>
                    <a:pt x="297" y="3"/>
                    <a:pt x="294" y="3"/>
                    <a:pt x="292" y="2"/>
                  </a:cubicBezTo>
                  <a:cubicBezTo>
                    <a:pt x="282" y="1"/>
                    <a:pt x="271" y="0"/>
                    <a:pt x="260" y="0"/>
                  </a:cubicBezTo>
                  <a:cubicBezTo>
                    <a:pt x="250" y="0"/>
                    <a:pt x="239" y="1"/>
                    <a:pt x="229" y="2"/>
                  </a:cubicBezTo>
                  <a:cubicBezTo>
                    <a:pt x="226" y="3"/>
                    <a:pt x="224" y="3"/>
                    <a:pt x="222" y="3"/>
                  </a:cubicBezTo>
                  <a:cubicBezTo>
                    <a:pt x="213" y="5"/>
                    <a:pt x="204" y="7"/>
                    <a:pt x="196" y="9"/>
                  </a:cubicBezTo>
                  <a:cubicBezTo>
                    <a:pt x="194" y="9"/>
                    <a:pt x="192" y="10"/>
                    <a:pt x="191" y="10"/>
                  </a:cubicBezTo>
                  <a:cubicBezTo>
                    <a:pt x="170" y="16"/>
                    <a:pt x="149" y="24"/>
                    <a:pt x="131" y="35"/>
                  </a:cubicBezTo>
                  <a:cubicBezTo>
                    <a:pt x="131" y="35"/>
                    <a:pt x="130" y="35"/>
                    <a:pt x="130" y="36"/>
                  </a:cubicBezTo>
                  <a:cubicBezTo>
                    <a:pt x="121" y="41"/>
                    <a:pt x="112" y="47"/>
                    <a:pt x="104" y="53"/>
                  </a:cubicBezTo>
                  <a:cubicBezTo>
                    <a:pt x="103" y="54"/>
                    <a:pt x="102" y="54"/>
                    <a:pt x="102" y="55"/>
                  </a:cubicBezTo>
                  <a:cubicBezTo>
                    <a:pt x="84" y="68"/>
                    <a:pt x="69" y="84"/>
                    <a:pt x="55" y="101"/>
                  </a:cubicBezTo>
                  <a:cubicBezTo>
                    <a:pt x="54" y="102"/>
                    <a:pt x="54" y="103"/>
                    <a:pt x="53" y="104"/>
                  </a:cubicBezTo>
                  <a:cubicBezTo>
                    <a:pt x="47" y="112"/>
                    <a:pt x="41" y="120"/>
                    <a:pt x="36" y="129"/>
                  </a:cubicBezTo>
                  <a:cubicBezTo>
                    <a:pt x="13" y="168"/>
                    <a:pt x="0" y="213"/>
                    <a:pt x="0" y="261"/>
                  </a:cubicBezTo>
                  <a:cubicBezTo>
                    <a:pt x="0" y="317"/>
                    <a:pt x="18" y="368"/>
                    <a:pt x="48" y="411"/>
                  </a:cubicBezTo>
                  <a:cubicBezTo>
                    <a:pt x="65" y="435"/>
                    <a:pt x="86" y="456"/>
                    <a:pt x="111" y="473"/>
                  </a:cubicBezTo>
                  <a:cubicBezTo>
                    <a:pt x="153" y="503"/>
                    <a:pt x="205" y="521"/>
                    <a:pt x="260" y="521"/>
                  </a:cubicBezTo>
                  <a:cubicBezTo>
                    <a:pt x="404" y="521"/>
                    <a:pt x="521" y="404"/>
                    <a:pt x="521" y="261"/>
                  </a:cubicBezTo>
                  <a:cubicBezTo>
                    <a:pt x="521" y="213"/>
                    <a:pt x="508" y="168"/>
                    <a:pt x="485" y="129"/>
                  </a:cubicBezTo>
                  <a:cubicBezTo>
                    <a:pt x="480" y="120"/>
                    <a:pt x="474" y="112"/>
                    <a:pt x="468" y="103"/>
                  </a:cubicBezTo>
                  <a:close/>
                  <a:moveTo>
                    <a:pt x="260" y="112"/>
                  </a:moveTo>
                  <a:cubicBezTo>
                    <a:pt x="178" y="112"/>
                    <a:pt x="112" y="179"/>
                    <a:pt x="112" y="261"/>
                  </a:cubicBezTo>
                  <a:cubicBezTo>
                    <a:pt x="37" y="261"/>
                    <a:pt x="37" y="261"/>
                    <a:pt x="37" y="261"/>
                  </a:cubicBezTo>
                  <a:cubicBezTo>
                    <a:pt x="37" y="138"/>
                    <a:pt x="137" y="37"/>
                    <a:pt x="260" y="37"/>
                  </a:cubicBezTo>
                  <a:lnTo>
                    <a:pt x="26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02" name="Freeform 18">
              <a:extLst>
                <a:ext uri="{FF2B5EF4-FFF2-40B4-BE49-F238E27FC236}">
                  <a16:creationId xmlns:a16="http://schemas.microsoft.com/office/drawing/2014/main" id="{96F396C5-AC34-445E-8384-C75899DBA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" y="1777"/>
              <a:ext cx="129" cy="129"/>
            </a:xfrm>
            <a:custGeom>
              <a:avLst/>
              <a:gdLst>
                <a:gd name="T0" fmla="*/ 41 w 57"/>
                <a:gd name="T1" fmla="*/ 6 h 57"/>
                <a:gd name="T2" fmla="*/ 35 w 57"/>
                <a:gd name="T3" fmla="*/ 0 h 57"/>
                <a:gd name="T4" fmla="*/ 0 w 57"/>
                <a:gd name="T5" fmla="*/ 35 h 57"/>
                <a:gd name="T6" fmla="*/ 22 w 57"/>
                <a:gd name="T7" fmla="*/ 57 h 57"/>
                <a:gd name="T8" fmla="*/ 57 w 57"/>
                <a:gd name="T9" fmla="*/ 22 h 57"/>
                <a:gd name="T10" fmla="*/ 51 w 57"/>
                <a:gd name="T11" fmla="*/ 16 h 57"/>
                <a:gd name="T12" fmla="*/ 41 w 57"/>
                <a:gd name="T13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57">
                  <a:moveTo>
                    <a:pt x="41" y="6"/>
                  </a:moveTo>
                  <a:cubicBezTo>
                    <a:pt x="39" y="4"/>
                    <a:pt x="37" y="2"/>
                    <a:pt x="35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5" y="20"/>
                    <a:pt x="53" y="18"/>
                    <a:pt x="51" y="16"/>
                  </a:cubicBezTo>
                  <a:cubicBezTo>
                    <a:pt x="48" y="13"/>
                    <a:pt x="44" y="9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03" name="Freeform 19">
              <a:extLst>
                <a:ext uri="{FF2B5EF4-FFF2-40B4-BE49-F238E27FC236}">
                  <a16:creationId xmlns:a16="http://schemas.microsoft.com/office/drawing/2014/main" id="{10811D3B-C77E-4E59-B65E-0E02FEC28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" y="1893"/>
              <a:ext cx="897" cy="893"/>
            </a:xfrm>
            <a:custGeom>
              <a:avLst/>
              <a:gdLst>
                <a:gd name="T0" fmla="*/ 309 w 395"/>
                <a:gd name="T1" fmla="*/ 10 h 394"/>
                <a:gd name="T2" fmla="*/ 298 w 395"/>
                <a:gd name="T3" fmla="*/ 0 h 394"/>
                <a:gd name="T4" fmla="*/ 27 w 395"/>
                <a:gd name="T5" fmla="*/ 271 h 394"/>
                <a:gd name="T6" fmla="*/ 27 w 395"/>
                <a:gd name="T7" fmla="*/ 367 h 394"/>
                <a:gd name="T8" fmla="*/ 123 w 395"/>
                <a:gd name="T9" fmla="*/ 367 h 394"/>
                <a:gd name="T10" fmla="*/ 395 w 395"/>
                <a:gd name="T11" fmla="*/ 96 h 394"/>
                <a:gd name="T12" fmla="*/ 384 w 395"/>
                <a:gd name="T13" fmla="*/ 85 h 394"/>
                <a:gd name="T14" fmla="*/ 309 w 395"/>
                <a:gd name="T15" fmla="*/ 1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5" h="394">
                  <a:moveTo>
                    <a:pt x="309" y="10"/>
                  </a:moveTo>
                  <a:cubicBezTo>
                    <a:pt x="298" y="0"/>
                    <a:pt x="298" y="0"/>
                    <a:pt x="298" y="0"/>
                  </a:cubicBezTo>
                  <a:cubicBezTo>
                    <a:pt x="27" y="271"/>
                    <a:pt x="27" y="271"/>
                    <a:pt x="27" y="271"/>
                  </a:cubicBezTo>
                  <a:cubicBezTo>
                    <a:pt x="0" y="297"/>
                    <a:pt x="0" y="341"/>
                    <a:pt x="27" y="367"/>
                  </a:cubicBezTo>
                  <a:cubicBezTo>
                    <a:pt x="54" y="394"/>
                    <a:pt x="97" y="394"/>
                    <a:pt x="123" y="367"/>
                  </a:cubicBezTo>
                  <a:cubicBezTo>
                    <a:pt x="395" y="96"/>
                    <a:pt x="395" y="96"/>
                    <a:pt x="395" y="96"/>
                  </a:cubicBezTo>
                  <a:cubicBezTo>
                    <a:pt x="384" y="85"/>
                    <a:pt x="384" y="85"/>
                    <a:pt x="384" y="85"/>
                  </a:cubicBezTo>
                  <a:lnTo>
                    <a:pt x="30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04" name="Freeform 20">
              <a:extLst>
                <a:ext uri="{FF2B5EF4-FFF2-40B4-BE49-F238E27FC236}">
                  <a16:creationId xmlns:a16="http://schemas.microsoft.com/office/drawing/2014/main" id="{BD2521FB-E82B-4CAD-AC4F-26AF11F89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675"/>
              <a:ext cx="959" cy="170"/>
            </a:xfrm>
            <a:custGeom>
              <a:avLst/>
              <a:gdLst>
                <a:gd name="T0" fmla="*/ 384 w 422"/>
                <a:gd name="T1" fmla="*/ 37 h 75"/>
                <a:gd name="T2" fmla="*/ 388 w 422"/>
                <a:gd name="T3" fmla="*/ 33 h 75"/>
                <a:gd name="T4" fmla="*/ 422 w 422"/>
                <a:gd name="T5" fmla="*/ 0 h 75"/>
                <a:gd name="T6" fmla="*/ 0 w 422"/>
                <a:gd name="T7" fmla="*/ 0 h 75"/>
                <a:gd name="T8" fmla="*/ 0 w 422"/>
                <a:gd name="T9" fmla="*/ 75 h 75"/>
                <a:gd name="T10" fmla="*/ 354 w 422"/>
                <a:gd name="T11" fmla="*/ 75 h 75"/>
                <a:gd name="T12" fmla="*/ 384 w 422"/>
                <a:gd name="T13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75">
                  <a:moveTo>
                    <a:pt x="384" y="37"/>
                  </a:moveTo>
                  <a:cubicBezTo>
                    <a:pt x="385" y="36"/>
                    <a:pt x="386" y="34"/>
                    <a:pt x="388" y="33"/>
                  </a:cubicBezTo>
                  <a:cubicBezTo>
                    <a:pt x="399" y="21"/>
                    <a:pt x="410" y="10"/>
                    <a:pt x="4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54" y="75"/>
                    <a:pt x="354" y="75"/>
                    <a:pt x="354" y="75"/>
                  </a:cubicBezTo>
                  <a:cubicBezTo>
                    <a:pt x="363" y="61"/>
                    <a:pt x="373" y="49"/>
                    <a:pt x="38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05" name="Freeform 21">
              <a:extLst>
                <a:ext uri="{FF2B5EF4-FFF2-40B4-BE49-F238E27FC236}">
                  <a16:creationId xmlns:a16="http://schemas.microsoft.com/office/drawing/2014/main" id="{2AB44D77-D97C-46E7-97D0-06E270118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0" y="675"/>
              <a:ext cx="1468" cy="170"/>
            </a:xfrm>
            <a:custGeom>
              <a:avLst/>
              <a:gdLst>
                <a:gd name="T0" fmla="*/ 35 w 646"/>
                <a:gd name="T1" fmla="*/ 33 h 75"/>
                <a:gd name="T2" fmla="*/ 39 w 646"/>
                <a:gd name="T3" fmla="*/ 37 h 75"/>
                <a:gd name="T4" fmla="*/ 69 w 646"/>
                <a:gd name="T5" fmla="*/ 75 h 75"/>
                <a:gd name="T6" fmla="*/ 646 w 646"/>
                <a:gd name="T7" fmla="*/ 75 h 75"/>
                <a:gd name="T8" fmla="*/ 646 w 646"/>
                <a:gd name="T9" fmla="*/ 0 h 75"/>
                <a:gd name="T10" fmla="*/ 0 w 646"/>
                <a:gd name="T11" fmla="*/ 0 h 75"/>
                <a:gd name="T12" fmla="*/ 35 w 646"/>
                <a:gd name="T13" fmla="*/ 3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6" h="75">
                  <a:moveTo>
                    <a:pt x="35" y="33"/>
                  </a:moveTo>
                  <a:cubicBezTo>
                    <a:pt x="36" y="34"/>
                    <a:pt x="38" y="36"/>
                    <a:pt x="39" y="37"/>
                  </a:cubicBezTo>
                  <a:cubicBezTo>
                    <a:pt x="50" y="49"/>
                    <a:pt x="60" y="61"/>
                    <a:pt x="69" y="75"/>
                  </a:cubicBezTo>
                  <a:cubicBezTo>
                    <a:pt x="646" y="75"/>
                    <a:pt x="646" y="75"/>
                    <a:pt x="646" y="75"/>
                  </a:cubicBezTo>
                  <a:cubicBezTo>
                    <a:pt x="646" y="0"/>
                    <a:pt x="646" y="0"/>
                    <a:pt x="6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10"/>
                    <a:pt x="24" y="21"/>
                    <a:pt x="3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06" name="Freeform 22">
              <a:extLst>
                <a:ext uri="{FF2B5EF4-FFF2-40B4-BE49-F238E27FC236}">
                  <a16:creationId xmlns:a16="http://schemas.microsoft.com/office/drawing/2014/main" id="{21BDB364-0345-415C-8EBE-D9D0008DF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" y="4470"/>
              <a:ext cx="4421" cy="254"/>
            </a:xfrm>
            <a:custGeom>
              <a:avLst/>
              <a:gdLst>
                <a:gd name="T0" fmla="*/ 4210 w 4421"/>
                <a:gd name="T1" fmla="*/ 0 h 254"/>
                <a:gd name="T2" fmla="*/ 211 w 4421"/>
                <a:gd name="T3" fmla="*/ 0 h 254"/>
                <a:gd name="T4" fmla="*/ 0 w 4421"/>
                <a:gd name="T5" fmla="*/ 254 h 254"/>
                <a:gd name="T6" fmla="*/ 4421 w 4421"/>
                <a:gd name="T7" fmla="*/ 254 h 254"/>
                <a:gd name="T8" fmla="*/ 4210 w 4421"/>
                <a:gd name="T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21" h="254">
                  <a:moveTo>
                    <a:pt x="4210" y="0"/>
                  </a:moveTo>
                  <a:lnTo>
                    <a:pt x="211" y="0"/>
                  </a:lnTo>
                  <a:lnTo>
                    <a:pt x="0" y="254"/>
                  </a:lnTo>
                  <a:lnTo>
                    <a:pt x="4421" y="254"/>
                  </a:lnTo>
                  <a:lnTo>
                    <a:pt x="42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07" name="Freeform 23">
              <a:extLst>
                <a:ext uri="{FF2B5EF4-FFF2-40B4-BE49-F238E27FC236}">
                  <a16:creationId xmlns:a16="http://schemas.microsoft.com/office/drawing/2014/main" id="{F5012E19-C421-42F1-9343-451C6ED09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" y="3965"/>
              <a:ext cx="2004" cy="422"/>
            </a:xfrm>
            <a:custGeom>
              <a:avLst/>
              <a:gdLst>
                <a:gd name="T0" fmla="*/ 1722 w 2004"/>
                <a:gd name="T1" fmla="*/ 0 h 422"/>
                <a:gd name="T2" fmla="*/ 281 w 2004"/>
                <a:gd name="T3" fmla="*/ 0 h 422"/>
                <a:gd name="T4" fmla="*/ 0 w 2004"/>
                <a:gd name="T5" fmla="*/ 422 h 422"/>
                <a:gd name="T6" fmla="*/ 2004 w 2004"/>
                <a:gd name="T7" fmla="*/ 422 h 422"/>
                <a:gd name="T8" fmla="*/ 1722 w 2004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4" h="422">
                  <a:moveTo>
                    <a:pt x="1722" y="0"/>
                  </a:moveTo>
                  <a:lnTo>
                    <a:pt x="281" y="0"/>
                  </a:lnTo>
                  <a:lnTo>
                    <a:pt x="0" y="422"/>
                  </a:lnTo>
                  <a:lnTo>
                    <a:pt x="2004" y="422"/>
                  </a:lnTo>
                  <a:lnTo>
                    <a:pt x="17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08" name="Freeform 24">
              <a:extLst>
                <a:ext uri="{FF2B5EF4-FFF2-40B4-BE49-F238E27FC236}">
                  <a16:creationId xmlns:a16="http://schemas.microsoft.com/office/drawing/2014/main" id="{8F812F09-58D1-4BB1-9E73-F86C12DC03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2"/>
              <a:ext cx="4735" cy="3879"/>
            </a:xfrm>
            <a:custGeom>
              <a:avLst/>
              <a:gdLst>
                <a:gd name="T0" fmla="*/ 0 w 2084"/>
                <a:gd name="T1" fmla="*/ 1599 h 1711"/>
                <a:gd name="T2" fmla="*/ 112 w 2084"/>
                <a:gd name="T3" fmla="*/ 1711 h 1711"/>
                <a:gd name="T4" fmla="*/ 707 w 2084"/>
                <a:gd name="T5" fmla="*/ 1711 h 1711"/>
                <a:gd name="T6" fmla="*/ 1377 w 2084"/>
                <a:gd name="T7" fmla="*/ 1711 h 1711"/>
                <a:gd name="T8" fmla="*/ 1972 w 2084"/>
                <a:gd name="T9" fmla="*/ 1711 h 1711"/>
                <a:gd name="T10" fmla="*/ 2084 w 2084"/>
                <a:gd name="T11" fmla="*/ 1599 h 1711"/>
                <a:gd name="T12" fmla="*/ 2084 w 2084"/>
                <a:gd name="T13" fmla="*/ 111 h 1711"/>
                <a:gd name="T14" fmla="*/ 1972 w 2084"/>
                <a:gd name="T15" fmla="*/ 0 h 1711"/>
                <a:gd name="T16" fmla="*/ 112 w 2084"/>
                <a:gd name="T17" fmla="*/ 0 h 1711"/>
                <a:gd name="T18" fmla="*/ 0 w 2084"/>
                <a:gd name="T19" fmla="*/ 111 h 1711"/>
                <a:gd name="T20" fmla="*/ 0 w 2084"/>
                <a:gd name="T21" fmla="*/ 1599 h 1711"/>
                <a:gd name="T22" fmla="*/ 1228 w 2084"/>
                <a:gd name="T23" fmla="*/ 1637 h 1711"/>
                <a:gd name="T24" fmla="*/ 856 w 2084"/>
                <a:gd name="T25" fmla="*/ 1637 h 1711"/>
                <a:gd name="T26" fmla="*/ 856 w 2084"/>
                <a:gd name="T27" fmla="*/ 1562 h 1711"/>
                <a:gd name="T28" fmla="*/ 1228 w 2084"/>
                <a:gd name="T29" fmla="*/ 1562 h 1711"/>
                <a:gd name="T30" fmla="*/ 1228 w 2084"/>
                <a:gd name="T31" fmla="*/ 1637 h 1711"/>
                <a:gd name="T32" fmla="*/ 75 w 2084"/>
                <a:gd name="T33" fmla="*/ 111 h 1711"/>
                <a:gd name="T34" fmla="*/ 112 w 2084"/>
                <a:gd name="T35" fmla="*/ 74 h 1711"/>
                <a:gd name="T36" fmla="*/ 1972 w 2084"/>
                <a:gd name="T37" fmla="*/ 74 h 1711"/>
                <a:gd name="T38" fmla="*/ 2009 w 2084"/>
                <a:gd name="T39" fmla="*/ 111 h 1711"/>
                <a:gd name="T40" fmla="*/ 2009 w 2084"/>
                <a:gd name="T41" fmla="*/ 1451 h 1711"/>
                <a:gd name="T42" fmla="*/ 1972 w 2084"/>
                <a:gd name="T43" fmla="*/ 1488 h 1711"/>
                <a:gd name="T44" fmla="*/ 112 w 2084"/>
                <a:gd name="T45" fmla="*/ 1488 h 1711"/>
                <a:gd name="T46" fmla="*/ 75 w 2084"/>
                <a:gd name="T47" fmla="*/ 1451 h 1711"/>
                <a:gd name="T48" fmla="*/ 75 w 2084"/>
                <a:gd name="T49" fmla="*/ 111 h 1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84" h="1711">
                  <a:moveTo>
                    <a:pt x="0" y="1599"/>
                  </a:moveTo>
                  <a:cubicBezTo>
                    <a:pt x="0" y="1661"/>
                    <a:pt x="50" y="1711"/>
                    <a:pt x="112" y="1711"/>
                  </a:cubicBezTo>
                  <a:cubicBezTo>
                    <a:pt x="707" y="1711"/>
                    <a:pt x="707" y="1711"/>
                    <a:pt x="707" y="1711"/>
                  </a:cubicBezTo>
                  <a:cubicBezTo>
                    <a:pt x="1377" y="1711"/>
                    <a:pt x="1377" y="1711"/>
                    <a:pt x="1377" y="1711"/>
                  </a:cubicBezTo>
                  <a:cubicBezTo>
                    <a:pt x="1972" y="1711"/>
                    <a:pt x="1972" y="1711"/>
                    <a:pt x="1972" y="1711"/>
                  </a:cubicBezTo>
                  <a:cubicBezTo>
                    <a:pt x="2034" y="1711"/>
                    <a:pt x="2084" y="1661"/>
                    <a:pt x="2084" y="1599"/>
                  </a:cubicBezTo>
                  <a:cubicBezTo>
                    <a:pt x="2084" y="111"/>
                    <a:pt x="2084" y="111"/>
                    <a:pt x="2084" y="111"/>
                  </a:cubicBezTo>
                  <a:cubicBezTo>
                    <a:pt x="2084" y="50"/>
                    <a:pt x="2034" y="0"/>
                    <a:pt x="197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50" y="0"/>
                    <a:pt x="0" y="50"/>
                    <a:pt x="0" y="111"/>
                  </a:cubicBezTo>
                  <a:lnTo>
                    <a:pt x="0" y="1599"/>
                  </a:lnTo>
                  <a:close/>
                  <a:moveTo>
                    <a:pt x="1228" y="1637"/>
                  </a:moveTo>
                  <a:cubicBezTo>
                    <a:pt x="856" y="1637"/>
                    <a:pt x="856" y="1637"/>
                    <a:pt x="856" y="1637"/>
                  </a:cubicBezTo>
                  <a:cubicBezTo>
                    <a:pt x="856" y="1562"/>
                    <a:pt x="856" y="1562"/>
                    <a:pt x="856" y="1562"/>
                  </a:cubicBezTo>
                  <a:cubicBezTo>
                    <a:pt x="1228" y="1562"/>
                    <a:pt x="1228" y="1562"/>
                    <a:pt x="1228" y="1562"/>
                  </a:cubicBezTo>
                  <a:lnTo>
                    <a:pt x="1228" y="1637"/>
                  </a:lnTo>
                  <a:close/>
                  <a:moveTo>
                    <a:pt x="75" y="111"/>
                  </a:moveTo>
                  <a:cubicBezTo>
                    <a:pt x="75" y="91"/>
                    <a:pt x="91" y="74"/>
                    <a:pt x="112" y="74"/>
                  </a:cubicBezTo>
                  <a:cubicBezTo>
                    <a:pt x="1972" y="74"/>
                    <a:pt x="1972" y="74"/>
                    <a:pt x="1972" y="74"/>
                  </a:cubicBezTo>
                  <a:cubicBezTo>
                    <a:pt x="1993" y="74"/>
                    <a:pt x="2009" y="91"/>
                    <a:pt x="2009" y="111"/>
                  </a:cubicBezTo>
                  <a:cubicBezTo>
                    <a:pt x="2009" y="1451"/>
                    <a:pt x="2009" y="1451"/>
                    <a:pt x="2009" y="1451"/>
                  </a:cubicBezTo>
                  <a:cubicBezTo>
                    <a:pt x="2009" y="1471"/>
                    <a:pt x="1993" y="1488"/>
                    <a:pt x="1972" y="1488"/>
                  </a:cubicBezTo>
                  <a:cubicBezTo>
                    <a:pt x="112" y="1488"/>
                    <a:pt x="112" y="1488"/>
                    <a:pt x="112" y="1488"/>
                  </a:cubicBezTo>
                  <a:cubicBezTo>
                    <a:pt x="91" y="1488"/>
                    <a:pt x="75" y="1471"/>
                    <a:pt x="75" y="1451"/>
                  </a:cubicBezTo>
                  <a:lnTo>
                    <a:pt x="75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09" name="Freeform 25">
              <a:extLst>
                <a:ext uri="{FF2B5EF4-FFF2-40B4-BE49-F238E27FC236}">
                  <a16:creationId xmlns:a16="http://schemas.microsoft.com/office/drawing/2014/main" id="{E893BA0C-ABA6-462A-9F26-C538BCB611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" y="338"/>
              <a:ext cx="4057" cy="2867"/>
            </a:xfrm>
            <a:custGeom>
              <a:avLst/>
              <a:gdLst>
                <a:gd name="T0" fmla="*/ 1786 w 1786"/>
                <a:gd name="T1" fmla="*/ 0 h 1265"/>
                <a:gd name="T2" fmla="*/ 0 w 1786"/>
                <a:gd name="T3" fmla="*/ 0 h 1265"/>
                <a:gd name="T4" fmla="*/ 0 w 1786"/>
                <a:gd name="T5" fmla="*/ 1265 h 1265"/>
                <a:gd name="T6" fmla="*/ 1786 w 1786"/>
                <a:gd name="T7" fmla="*/ 1265 h 1265"/>
                <a:gd name="T8" fmla="*/ 1786 w 1786"/>
                <a:gd name="T9" fmla="*/ 0 h 1265"/>
                <a:gd name="T10" fmla="*/ 1712 w 1786"/>
                <a:gd name="T11" fmla="*/ 707 h 1265"/>
                <a:gd name="T12" fmla="*/ 1637 w 1786"/>
                <a:gd name="T13" fmla="*/ 707 h 1265"/>
                <a:gd name="T14" fmla="*/ 1637 w 1786"/>
                <a:gd name="T15" fmla="*/ 574 h 1265"/>
                <a:gd name="T16" fmla="*/ 1403 w 1786"/>
                <a:gd name="T17" fmla="*/ 808 h 1265"/>
                <a:gd name="T18" fmla="*/ 1360 w 1786"/>
                <a:gd name="T19" fmla="*/ 815 h 1265"/>
                <a:gd name="T20" fmla="*/ 1234 w 1786"/>
                <a:gd name="T21" fmla="*/ 752 h 1265"/>
                <a:gd name="T22" fmla="*/ 918 w 1786"/>
                <a:gd name="T23" fmla="*/ 1033 h 1265"/>
                <a:gd name="T24" fmla="*/ 872 w 1786"/>
                <a:gd name="T25" fmla="*/ 1036 h 1265"/>
                <a:gd name="T26" fmla="*/ 784 w 1786"/>
                <a:gd name="T27" fmla="*/ 977 h 1265"/>
                <a:gd name="T28" fmla="*/ 545 w 1786"/>
                <a:gd name="T29" fmla="*/ 1182 h 1265"/>
                <a:gd name="T30" fmla="*/ 497 w 1786"/>
                <a:gd name="T31" fmla="*/ 1126 h 1265"/>
                <a:gd name="T32" fmla="*/ 757 w 1786"/>
                <a:gd name="T33" fmla="*/ 902 h 1265"/>
                <a:gd name="T34" fmla="*/ 802 w 1786"/>
                <a:gd name="T35" fmla="*/ 900 h 1265"/>
                <a:gd name="T36" fmla="*/ 890 w 1786"/>
                <a:gd name="T37" fmla="*/ 958 h 1265"/>
                <a:gd name="T38" fmla="*/ 1203 w 1786"/>
                <a:gd name="T39" fmla="*/ 680 h 1265"/>
                <a:gd name="T40" fmla="*/ 1244 w 1786"/>
                <a:gd name="T41" fmla="*/ 674 h 1265"/>
                <a:gd name="T42" fmla="*/ 1369 w 1786"/>
                <a:gd name="T43" fmla="*/ 736 h 1265"/>
                <a:gd name="T44" fmla="*/ 1584 w 1786"/>
                <a:gd name="T45" fmla="*/ 521 h 1265"/>
                <a:gd name="T46" fmla="*/ 1451 w 1786"/>
                <a:gd name="T47" fmla="*/ 521 h 1265"/>
                <a:gd name="T48" fmla="*/ 1451 w 1786"/>
                <a:gd name="T49" fmla="*/ 447 h 1265"/>
                <a:gd name="T50" fmla="*/ 1674 w 1786"/>
                <a:gd name="T51" fmla="*/ 447 h 1265"/>
                <a:gd name="T52" fmla="*/ 1712 w 1786"/>
                <a:gd name="T53" fmla="*/ 484 h 1265"/>
                <a:gd name="T54" fmla="*/ 1712 w 1786"/>
                <a:gd name="T55" fmla="*/ 707 h 1265"/>
                <a:gd name="T56" fmla="*/ 1712 w 1786"/>
                <a:gd name="T57" fmla="*/ 261 h 1265"/>
                <a:gd name="T58" fmla="*/ 1674 w 1786"/>
                <a:gd name="T59" fmla="*/ 298 h 1265"/>
                <a:gd name="T60" fmla="*/ 1097 w 1786"/>
                <a:gd name="T61" fmla="*/ 298 h 1265"/>
                <a:gd name="T62" fmla="*/ 1116 w 1786"/>
                <a:gd name="T63" fmla="*/ 410 h 1265"/>
                <a:gd name="T64" fmla="*/ 781 w 1786"/>
                <a:gd name="T65" fmla="*/ 745 h 1265"/>
                <a:gd name="T66" fmla="*/ 617 w 1786"/>
                <a:gd name="T67" fmla="*/ 701 h 1265"/>
                <a:gd name="T68" fmla="*/ 574 w 1786"/>
                <a:gd name="T69" fmla="*/ 745 h 1265"/>
                <a:gd name="T70" fmla="*/ 584 w 1786"/>
                <a:gd name="T71" fmla="*/ 755 h 1265"/>
                <a:gd name="T72" fmla="*/ 584 w 1786"/>
                <a:gd name="T73" fmla="*/ 808 h 1265"/>
                <a:gd name="T74" fmla="*/ 287 w 1786"/>
                <a:gd name="T75" fmla="*/ 1106 h 1265"/>
                <a:gd name="T76" fmla="*/ 186 w 1786"/>
                <a:gd name="T77" fmla="*/ 1147 h 1265"/>
                <a:gd name="T78" fmla="*/ 85 w 1786"/>
                <a:gd name="T79" fmla="*/ 1106 h 1265"/>
                <a:gd name="T80" fmla="*/ 85 w 1786"/>
                <a:gd name="T81" fmla="*/ 904 h 1265"/>
                <a:gd name="T82" fmla="*/ 383 w 1786"/>
                <a:gd name="T83" fmla="*/ 607 h 1265"/>
                <a:gd name="T84" fmla="*/ 436 w 1786"/>
                <a:gd name="T85" fmla="*/ 607 h 1265"/>
                <a:gd name="T86" fmla="*/ 447 w 1786"/>
                <a:gd name="T87" fmla="*/ 618 h 1265"/>
                <a:gd name="T88" fmla="*/ 490 w 1786"/>
                <a:gd name="T89" fmla="*/ 574 h 1265"/>
                <a:gd name="T90" fmla="*/ 447 w 1786"/>
                <a:gd name="T91" fmla="*/ 410 h 1265"/>
                <a:gd name="T92" fmla="*/ 466 w 1786"/>
                <a:gd name="T93" fmla="*/ 298 h 1265"/>
                <a:gd name="T94" fmla="*/ 112 w 1786"/>
                <a:gd name="T95" fmla="*/ 298 h 1265"/>
                <a:gd name="T96" fmla="*/ 74 w 1786"/>
                <a:gd name="T97" fmla="*/ 261 h 1265"/>
                <a:gd name="T98" fmla="*/ 74 w 1786"/>
                <a:gd name="T99" fmla="*/ 112 h 1265"/>
                <a:gd name="T100" fmla="*/ 112 w 1786"/>
                <a:gd name="T101" fmla="*/ 75 h 1265"/>
                <a:gd name="T102" fmla="*/ 781 w 1786"/>
                <a:gd name="T103" fmla="*/ 75 h 1265"/>
                <a:gd name="T104" fmla="*/ 1674 w 1786"/>
                <a:gd name="T105" fmla="*/ 75 h 1265"/>
                <a:gd name="T106" fmla="*/ 1712 w 1786"/>
                <a:gd name="T107" fmla="*/ 112 h 1265"/>
                <a:gd name="T108" fmla="*/ 1712 w 1786"/>
                <a:gd name="T109" fmla="*/ 261 h 1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86" h="1265">
                  <a:moveTo>
                    <a:pt x="17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1786" y="1265"/>
                    <a:pt x="1786" y="1265"/>
                    <a:pt x="1786" y="1265"/>
                  </a:cubicBezTo>
                  <a:lnTo>
                    <a:pt x="1786" y="0"/>
                  </a:lnTo>
                  <a:close/>
                  <a:moveTo>
                    <a:pt x="1712" y="707"/>
                  </a:moveTo>
                  <a:cubicBezTo>
                    <a:pt x="1637" y="707"/>
                    <a:pt x="1637" y="707"/>
                    <a:pt x="1637" y="707"/>
                  </a:cubicBezTo>
                  <a:cubicBezTo>
                    <a:pt x="1637" y="574"/>
                    <a:pt x="1637" y="574"/>
                    <a:pt x="1637" y="574"/>
                  </a:cubicBezTo>
                  <a:cubicBezTo>
                    <a:pt x="1403" y="808"/>
                    <a:pt x="1403" y="808"/>
                    <a:pt x="1403" y="808"/>
                  </a:cubicBezTo>
                  <a:cubicBezTo>
                    <a:pt x="1392" y="819"/>
                    <a:pt x="1374" y="822"/>
                    <a:pt x="1360" y="815"/>
                  </a:cubicBezTo>
                  <a:cubicBezTo>
                    <a:pt x="1234" y="752"/>
                    <a:pt x="1234" y="752"/>
                    <a:pt x="1234" y="752"/>
                  </a:cubicBezTo>
                  <a:cubicBezTo>
                    <a:pt x="918" y="1033"/>
                    <a:pt x="918" y="1033"/>
                    <a:pt x="918" y="1033"/>
                  </a:cubicBezTo>
                  <a:cubicBezTo>
                    <a:pt x="905" y="1044"/>
                    <a:pt x="886" y="1045"/>
                    <a:pt x="872" y="1036"/>
                  </a:cubicBezTo>
                  <a:cubicBezTo>
                    <a:pt x="784" y="977"/>
                    <a:pt x="784" y="977"/>
                    <a:pt x="784" y="977"/>
                  </a:cubicBezTo>
                  <a:cubicBezTo>
                    <a:pt x="545" y="1182"/>
                    <a:pt x="545" y="1182"/>
                    <a:pt x="545" y="1182"/>
                  </a:cubicBezTo>
                  <a:cubicBezTo>
                    <a:pt x="497" y="1126"/>
                    <a:pt x="497" y="1126"/>
                    <a:pt x="497" y="1126"/>
                  </a:cubicBezTo>
                  <a:cubicBezTo>
                    <a:pt x="757" y="902"/>
                    <a:pt x="757" y="902"/>
                    <a:pt x="757" y="902"/>
                  </a:cubicBezTo>
                  <a:cubicBezTo>
                    <a:pt x="770" y="891"/>
                    <a:pt x="788" y="890"/>
                    <a:pt x="802" y="900"/>
                  </a:cubicBezTo>
                  <a:cubicBezTo>
                    <a:pt x="890" y="958"/>
                    <a:pt x="890" y="958"/>
                    <a:pt x="890" y="958"/>
                  </a:cubicBezTo>
                  <a:cubicBezTo>
                    <a:pt x="1203" y="680"/>
                    <a:pt x="1203" y="680"/>
                    <a:pt x="1203" y="680"/>
                  </a:cubicBezTo>
                  <a:cubicBezTo>
                    <a:pt x="1214" y="669"/>
                    <a:pt x="1231" y="667"/>
                    <a:pt x="1244" y="674"/>
                  </a:cubicBezTo>
                  <a:cubicBezTo>
                    <a:pt x="1369" y="736"/>
                    <a:pt x="1369" y="736"/>
                    <a:pt x="1369" y="736"/>
                  </a:cubicBezTo>
                  <a:cubicBezTo>
                    <a:pt x="1584" y="521"/>
                    <a:pt x="1584" y="521"/>
                    <a:pt x="1584" y="521"/>
                  </a:cubicBezTo>
                  <a:cubicBezTo>
                    <a:pt x="1451" y="521"/>
                    <a:pt x="1451" y="521"/>
                    <a:pt x="1451" y="521"/>
                  </a:cubicBezTo>
                  <a:cubicBezTo>
                    <a:pt x="1451" y="447"/>
                    <a:pt x="1451" y="447"/>
                    <a:pt x="1451" y="447"/>
                  </a:cubicBezTo>
                  <a:cubicBezTo>
                    <a:pt x="1674" y="447"/>
                    <a:pt x="1674" y="447"/>
                    <a:pt x="1674" y="447"/>
                  </a:cubicBezTo>
                  <a:cubicBezTo>
                    <a:pt x="1695" y="447"/>
                    <a:pt x="1712" y="464"/>
                    <a:pt x="1712" y="484"/>
                  </a:cubicBezTo>
                  <a:lnTo>
                    <a:pt x="1712" y="707"/>
                  </a:lnTo>
                  <a:close/>
                  <a:moveTo>
                    <a:pt x="1712" y="261"/>
                  </a:moveTo>
                  <a:cubicBezTo>
                    <a:pt x="1712" y="281"/>
                    <a:pt x="1695" y="298"/>
                    <a:pt x="1674" y="298"/>
                  </a:cubicBezTo>
                  <a:cubicBezTo>
                    <a:pt x="1097" y="298"/>
                    <a:pt x="1097" y="298"/>
                    <a:pt x="1097" y="298"/>
                  </a:cubicBezTo>
                  <a:cubicBezTo>
                    <a:pt x="1109" y="333"/>
                    <a:pt x="1116" y="371"/>
                    <a:pt x="1116" y="410"/>
                  </a:cubicBezTo>
                  <a:cubicBezTo>
                    <a:pt x="1116" y="594"/>
                    <a:pt x="966" y="745"/>
                    <a:pt x="781" y="745"/>
                  </a:cubicBezTo>
                  <a:cubicBezTo>
                    <a:pt x="722" y="745"/>
                    <a:pt x="666" y="729"/>
                    <a:pt x="617" y="701"/>
                  </a:cubicBezTo>
                  <a:cubicBezTo>
                    <a:pt x="574" y="745"/>
                    <a:pt x="574" y="745"/>
                    <a:pt x="574" y="745"/>
                  </a:cubicBezTo>
                  <a:cubicBezTo>
                    <a:pt x="584" y="755"/>
                    <a:pt x="584" y="755"/>
                    <a:pt x="584" y="755"/>
                  </a:cubicBezTo>
                  <a:cubicBezTo>
                    <a:pt x="599" y="770"/>
                    <a:pt x="599" y="793"/>
                    <a:pt x="584" y="808"/>
                  </a:cubicBezTo>
                  <a:cubicBezTo>
                    <a:pt x="287" y="1106"/>
                    <a:pt x="287" y="1106"/>
                    <a:pt x="287" y="1106"/>
                  </a:cubicBezTo>
                  <a:cubicBezTo>
                    <a:pt x="259" y="1133"/>
                    <a:pt x="223" y="1147"/>
                    <a:pt x="186" y="1147"/>
                  </a:cubicBezTo>
                  <a:cubicBezTo>
                    <a:pt x="150" y="1147"/>
                    <a:pt x="113" y="1133"/>
                    <a:pt x="85" y="1106"/>
                  </a:cubicBezTo>
                  <a:cubicBezTo>
                    <a:pt x="30" y="1050"/>
                    <a:pt x="30" y="960"/>
                    <a:pt x="85" y="904"/>
                  </a:cubicBezTo>
                  <a:cubicBezTo>
                    <a:pt x="383" y="607"/>
                    <a:pt x="383" y="607"/>
                    <a:pt x="383" y="607"/>
                  </a:cubicBezTo>
                  <a:cubicBezTo>
                    <a:pt x="398" y="592"/>
                    <a:pt x="421" y="592"/>
                    <a:pt x="436" y="607"/>
                  </a:cubicBezTo>
                  <a:cubicBezTo>
                    <a:pt x="447" y="618"/>
                    <a:pt x="447" y="618"/>
                    <a:pt x="447" y="618"/>
                  </a:cubicBezTo>
                  <a:cubicBezTo>
                    <a:pt x="490" y="574"/>
                    <a:pt x="490" y="574"/>
                    <a:pt x="490" y="574"/>
                  </a:cubicBezTo>
                  <a:cubicBezTo>
                    <a:pt x="462" y="525"/>
                    <a:pt x="447" y="469"/>
                    <a:pt x="447" y="410"/>
                  </a:cubicBezTo>
                  <a:cubicBezTo>
                    <a:pt x="447" y="371"/>
                    <a:pt x="454" y="333"/>
                    <a:pt x="466" y="298"/>
                  </a:cubicBezTo>
                  <a:cubicBezTo>
                    <a:pt x="112" y="298"/>
                    <a:pt x="112" y="298"/>
                    <a:pt x="112" y="298"/>
                  </a:cubicBezTo>
                  <a:cubicBezTo>
                    <a:pt x="91" y="298"/>
                    <a:pt x="74" y="281"/>
                    <a:pt x="74" y="261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4" y="92"/>
                    <a:pt x="91" y="75"/>
                    <a:pt x="112" y="75"/>
                  </a:cubicBezTo>
                  <a:cubicBezTo>
                    <a:pt x="781" y="75"/>
                    <a:pt x="781" y="75"/>
                    <a:pt x="781" y="75"/>
                  </a:cubicBezTo>
                  <a:cubicBezTo>
                    <a:pt x="1674" y="75"/>
                    <a:pt x="1674" y="75"/>
                    <a:pt x="1674" y="75"/>
                  </a:cubicBezTo>
                  <a:cubicBezTo>
                    <a:pt x="1695" y="75"/>
                    <a:pt x="1712" y="92"/>
                    <a:pt x="1712" y="112"/>
                  </a:cubicBezTo>
                  <a:lnTo>
                    <a:pt x="1712" y="2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5860946A-80D6-47C4-80CA-125BCE8F5DC8}"/>
              </a:ext>
            </a:extLst>
          </p:cNvPr>
          <p:cNvGrpSpPr/>
          <p:nvPr/>
        </p:nvGrpSpPr>
        <p:grpSpPr>
          <a:xfrm>
            <a:off x="405668" y="2039498"/>
            <a:ext cx="387562" cy="288488"/>
            <a:chOff x="5483753" y="4317587"/>
            <a:chExt cx="625475" cy="503238"/>
          </a:xfrm>
        </p:grpSpPr>
        <p:grpSp>
          <p:nvGrpSpPr>
            <p:cNvPr id="211" name="Group 19">
              <a:extLst>
                <a:ext uri="{FF2B5EF4-FFF2-40B4-BE49-F238E27FC236}">
                  <a16:creationId xmlns:a16="http://schemas.microsoft.com/office/drawing/2014/main" id="{E091D367-62CD-4BA5-BF04-C5AD5D79DFA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63088" y="4383276"/>
              <a:ext cx="267417" cy="267417"/>
              <a:chOff x="5731" y="2022"/>
              <a:chExt cx="347" cy="347"/>
            </a:xfrm>
            <a:solidFill>
              <a:srgbClr val="65BCDE"/>
            </a:solidFill>
          </p:grpSpPr>
          <p:sp>
            <p:nvSpPr>
              <p:cNvPr id="213" name="Freeform 21">
                <a:extLst>
                  <a:ext uri="{FF2B5EF4-FFF2-40B4-BE49-F238E27FC236}">
                    <a16:creationId xmlns:a16="http://schemas.microsoft.com/office/drawing/2014/main" id="{429D5715-7521-4D51-8EEE-0B4453489D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20" y="2022"/>
                <a:ext cx="58" cy="58"/>
              </a:xfrm>
              <a:custGeom>
                <a:avLst/>
                <a:gdLst>
                  <a:gd name="T0" fmla="*/ 262 w 583"/>
                  <a:gd name="T1" fmla="*/ 153 h 583"/>
                  <a:gd name="T2" fmla="*/ 212 w 583"/>
                  <a:gd name="T3" fmla="*/ 174 h 583"/>
                  <a:gd name="T4" fmla="*/ 174 w 583"/>
                  <a:gd name="T5" fmla="*/ 213 h 583"/>
                  <a:gd name="T6" fmla="*/ 152 w 583"/>
                  <a:gd name="T7" fmla="*/ 264 h 583"/>
                  <a:gd name="T8" fmla="*/ 152 w 583"/>
                  <a:gd name="T9" fmla="*/ 321 h 583"/>
                  <a:gd name="T10" fmla="*/ 174 w 583"/>
                  <a:gd name="T11" fmla="*/ 371 h 583"/>
                  <a:gd name="T12" fmla="*/ 212 w 583"/>
                  <a:gd name="T13" fmla="*/ 409 h 583"/>
                  <a:gd name="T14" fmla="*/ 262 w 583"/>
                  <a:gd name="T15" fmla="*/ 431 h 583"/>
                  <a:gd name="T16" fmla="*/ 319 w 583"/>
                  <a:gd name="T17" fmla="*/ 431 h 583"/>
                  <a:gd name="T18" fmla="*/ 370 w 583"/>
                  <a:gd name="T19" fmla="*/ 409 h 583"/>
                  <a:gd name="T20" fmla="*/ 409 w 583"/>
                  <a:gd name="T21" fmla="*/ 371 h 583"/>
                  <a:gd name="T22" fmla="*/ 430 w 583"/>
                  <a:gd name="T23" fmla="*/ 321 h 583"/>
                  <a:gd name="T24" fmla="*/ 430 w 583"/>
                  <a:gd name="T25" fmla="*/ 264 h 583"/>
                  <a:gd name="T26" fmla="*/ 409 w 583"/>
                  <a:gd name="T27" fmla="*/ 213 h 583"/>
                  <a:gd name="T28" fmla="*/ 370 w 583"/>
                  <a:gd name="T29" fmla="*/ 174 h 583"/>
                  <a:gd name="T30" fmla="*/ 319 w 583"/>
                  <a:gd name="T31" fmla="*/ 153 h 583"/>
                  <a:gd name="T32" fmla="*/ 291 w 583"/>
                  <a:gd name="T33" fmla="*/ 0 h 583"/>
                  <a:gd name="T34" fmla="*/ 375 w 583"/>
                  <a:gd name="T35" fmla="*/ 13 h 583"/>
                  <a:gd name="T36" fmla="*/ 450 w 583"/>
                  <a:gd name="T37" fmla="*/ 48 h 583"/>
                  <a:gd name="T38" fmla="*/ 511 w 583"/>
                  <a:gd name="T39" fmla="*/ 100 h 583"/>
                  <a:gd name="T40" fmla="*/ 555 w 583"/>
                  <a:gd name="T41" fmla="*/ 169 h 583"/>
                  <a:gd name="T42" fmla="*/ 580 w 583"/>
                  <a:gd name="T43" fmla="*/ 249 h 583"/>
                  <a:gd name="T44" fmla="*/ 580 w 583"/>
                  <a:gd name="T45" fmla="*/ 336 h 583"/>
                  <a:gd name="T46" fmla="*/ 555 w 583"/>
                  <a:gd name="T47" fmla="*/ 415 h 583"/>
                  <a:gd name="T48" fmla="*/ 511 w 583"/>
                  <a:gd name="T49" fmla="*/ 483 h 583"/>
                  <a:gd name="T50" fmla="*/ 450 w 583"/>
                  <a:gd name="T51" fmla="*/ 537 h 583"/>
                  <a:gd name="T52" fmla="*/ 375 w 583"/>
                  <a:gd name="T53" fmla="*/ 572 h 583"/>
                  <a:gd name="T54" fmla="*/ 291 w 583"/>
                  <a:gd name="T55" fmla="*/ 583 h 583"/>
                  <a:gd name="T56" fmla="*/ 206 w 583"/>
                  <a:gd name="T57" fmla="*/ 572 h 583"/>
                  <a:gd name="T58" fmla="*/ 132 w 583"/>
                  <a:gd name="T59" fmla="*/ 537 h 583"/>
                  <a:gd name="T60" fmla="*/ 70 w 583"/>
                  <a:gd name="T61" fmla="*/ 483 h 583"/>
                  <a:gd name="T62" fmla="*/ 26 w 583"/>
                  <a:gd name="T63" fmla="*/ 415 h 583"/>
                  <a:gd name="T64" fmla="*/ 3 w 583"/>
                  <a:gd name="T65" fmla="*/ 336 h 583"/>
                  <a:gd name="T66" fmla="*/ 3 w 583"/>
                  <a:gd name="T67" fmla="*/ 249 h 583"/>
                  <a:gd name="T68" fmla="*/ 26 w 583"/>
                  <a:gd name="T69" fmla="*/ 169 h 583"/>
                  <a:gd name="T70" fmla="*/ 70 w 583"/>
                  <a:gd name="T71" fmla="*/ 100 h 583"/>
                  <a:gd name="T72" fmla="*/ 132 w 583"/>
                  <a:gd name="T73" fmla="*/ 48 h 583"/>
                  <a:gd name="T74" fmla="*/ 206 w 583"/>
                  <a:gd name="T75" fmla="*/ 13 h 583"/>
                  <a:gd name="T76" fmla="*/ 291 w 583"/>
                  <a:gd name="T77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83" h="583">
                    <a:moveTo>
                      <a:pt x="291" y="150"/>
                    </a:moveTo>
                    <a:lnTo>
                      <a:pt x="262" y="153"/>
                    </a:lnTo>
                    <a:lnTo>
                      <a:pt x="236" y="162"/>
                    </a:lnTo>
                    <a:lnTo>
                      <a:pt x="212" y="174"/>
                    </a:lnTo>
                    <a:lnTo>
                      <a:pt x="190" y="192"/>
                    </a:lnTo>
                    <a:lnTo>
                      <a:pt x="174" y="213"/>
                    </a:lnTo>
                    <a:lnTo>
                      <a:pt x="160" y="236"/>
                    </a:lnTo>
                    <a:lnTo>
                      <a:pt x="152" y="264"/>
                    </a:lnTo>
                    <a:lnTo>
                      <a:pt x="149" y="292"/>
                    </a:lnTo>
                    <a:lnTo>
                      <a:pt x="152" y="321"/>
                    </a:lnTo>
                    <a:lnTo>
                      <a:pt x="160" y="347"/>
                    </a:lnTo>
                    <a:lnTo>
                      <a:pt x="174" y="371"/>
                    </a:lnTo>
                    <a:lnTo>
                      <a:pt x="190" y="393"/>
                    </a:lnTo>
                    <a:lnTo>
                      <a:pt x="212" y="409"/>
                    </a:lnTo>
                    <a:lnTo>
                      <a:pt x="236" y="423"/>
                    </a:lnTo>
                    <a:lnTo>
                      <a:pt x="262" y="431"/>
                    </a:lnTo>
                    <a:lnTo>
                      <a:pt x="291" y="434"/>
                    </a:lnTo>
                    <a:lnTo>
                      <a:pt x="319" y="431"/>
                    </a:lnTo>
                    <a:lnTo>
                      <a:pt x="347" y="423"/>
                    </a:lnTo>
                    <a:lnTo>
                      <a:pt x="370" y="409"/>
                    </a:lnTo>
                    <a:lnTo>
                      <a:pt x="391" y="393"/>
                    </a:lnTo>
                    <a:lnTo>
                      <a:pt x="409" y="371"/>
                    </a:lnTo>
                    <a:lnTo>
                      <a:pt x="421" y="347"/>
                    </a:lnTo>
                    <a:lnTo>
                      <a:pt x="430" y="321"/>
                    </a:lnTo>
                    <a:lnTo>
                      <a:pt x="433" y="292"/>
                    </a:lnTo>
                    <a:lnTo>
                      <a:pt x="430" y="264"/>
                    </a:lnTo>
                    <a:lnTo>
                      <a:pt x="421" y="236"/>
                    </a:lnTo>
                    <a:lnTo>
                      <a:pt x="409" y="213"/>
                    </a:lnTo>
                    <a:lnTo>
                      <a:pt x="391" y="192"/>
                    </a:lnTo>
                    <a:lnTo>
                      <a:pt x="370" y="174"/>
                    </a:lnTo>
                    <a:lnTo>
                      <a:pt x="347" y="162"/>
                    </a:lnTo>
                    <a:lnTo>
                      <a:pt x="319" y="153"/>
                    </a:lnTo>
                    <a:lnTo>
                      <a:pt x="291" y="150"/>
                    </a:lnTo>
                    <a:close/>
                    <a:moveTo>
                      <a:pt x="291" y="0"/>
                    </a:moveTo>
                    <a:lnTo>
                      <a:pt x="334" y="3"/>
                    </a:lnTo>
                    <a:lnTo>
                      <a:pt x="375" y="13"/>
                    </a:lnTo>
                    <a:lnTo>
                      <a:pt x="414" y="28"/>
                    </a:lnTo>
                    <a:lnTo>
                      <a:pt x="450" y="48"/>
                    </a:lnTo>
                    <a:lnTo>
                      <a:pt x="483" y="72"/>
                    </a:lnTo>
                    <a:lnTo>
                      <a:pt x="511" y="100"/>
                    </a:lnTo>
                    <a:lnTo>
                      <a:pt x="535" y="133"/>
                    </a:lnTo>
                    <a:lnTo>
                      <a:pt x="555" y="169"/>
                    </a:lnTo>
                    <a:lnTo>
                      <a:pt x="570" y="208"/>
                    </a:lnTo>
                    <a:lnTo>
                      <a:pt x="580" y="249"/>
                    </a:lnTo>
                    <a:lnTo>
                      <a:pt x="583" y="292"/>
                    </a:lnTo>
                    <a:lnTo>
                      <a:pt x="580" y="336"/>
                    </a:lnTo>
                    <a:lnTo>
                      <a:pt x="570" y="377"/>
                    </a:lnTo>
                    <a:lnTo>
                      <a:pt x="555" y="415"/>
                    </a:lnTo>
                    <a:lnTo>
                      <a:pt x="535" y="451"/>
                    </a:lnTo>
                    <a:lnTo>
                      <a:pt x="511" y="483"/>
                    </a:lnTo>
                    <a:lnTo>
                      <a:pt x="483" y="513"/>
                    </a:lnTo>
                    <a:lnTo>
                      <a:pt x="450" y="537"/>
                    </a:lnTo>
                    <a:lnTo>
                      <a:pt x="414" y="557"/>
                    </a:lnTo>
                    <a:lnTo>
                      <a:pt x="375" y="572"/>
                    </a:lnTo>
                    <a:lnTo>
                      <a:pt x="334" y="580"/>
                    </a:lnTo>
                    <a:lnTo>
                      <a:pt x="291" y="583"/>
                    </a:lnTo>
                    <a:lnTo>
                      <a:pt x="247" y="580"/>
                    </a:lnTo>
                    <a:lnTo>
                      <a:pt x="206" y="572"/>
                    </a:lnTo>
                    <a:lnTo>
                      <a:pt x="168" y="557"/>
                    </a:lnTo>
                    <a:lnTo>
                      <a:pt x="132" y="537"/>
                    </a:lnTo>
                    <a:lnTo>
                      <a:pt x="100" y="513"/>
                    </a:lnTo>
                    <a:lnTo>
                      <a:pt x="70" y="483"/>
                    </a:lnTo>
                    <a:lnTo>
                      <a:pt x="46" y="451"/>
                    </a:lnTo>
                    <a:lnTo>
                      <a:pt x="26" y="415"/>
                    </a:lnTo>
                    <a:lnTo>
                      <a:pt x="11" y="377"/>
                    </a:lnTo>
                    <a:lnTo>
                      <a:pt x="3" y="336"/>
                    </a:lnTo>
                    <a:lnTo>
                      <a:pt x="0" y="292"/>
                    </a:lnTo>
                    <a:lnTo>
                      <a:pt x="3" y="249"/>
                    </a:lnTo>
                    <a:lnTo>
                      <a:pt x="11" y="208"/>
                    </a:lnTo>
                    <a:lnTo>
                      <a:pt x="26" y="169"/>
                    </a:lnTo>
                    <a:lnTo>
                      <a:pt x="46" y="133"/>
                    </a:lnTo>
                    <a:lnTo>
                      <a:pt x="70" y="100"/>
                    </a:lnTo>
                    <a:lnTo>
                      <a:pt x="100" y="72"/>
                    </a:lnTo>
                    <a:lnTo>
                      <a:pt x="132" y="48"/>
                    </a:lnTo>
                    <a:lnTo>
                      <a:pt x="168" y="28"/>
                    </a:lnTo>
                    <a:lnTo>
                      <a:pt x="206" y="13"/>
                    </a:lnTo>
                    <a:lnTo>
                      <a:pt x="247" y="3"/>
                    </a:lnTo>
                    <a:lnTo>
                      <a:pt x="29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14" name="Freeform 22">
                <a:extLst>
                  <a:ext uri="{FF2B5EF4-FFF2-40B4-BE49-F238E27FC236}">
                    <a16:creationId xmlns:a16="http://schemas.microsoft.com/office/drawing/2014/main" id="{F1562DEE-85F2-4EEB-8FA0-94F1DECD44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31" y="2188"/>
                <a:ext cx="58" cy="58"/>
              </a:xfrm>
              <a:custGeom>
                <a:avLst/>
                <a:gdLst>
                  <a:gd name="T0" fmla="*/ 263 w 583"/>
                  <a:gd name="T1" fmla="*/ 152 h 583"/>
                  <a:gd name="T2" fmla="*/ 212 w 583"/>
                  <a:gd name="T3" fmla="*/ 174 h 583"/>
                  <a:gd name="T4" fmla="*/ 174 w 583"/>
                  <a:gd name="T5" fmla="*/ 212 h 583"/>
                  <a:gd name="T6" fmla="*/ 153 w 583"/>
                  <a:gd name="T7" fmla="*/ 263 h 583"/>
                  <a:gd name="T8" fmla="*/ 153 w 583"/>
                  <a:gd name="T9" fmla="*/ 320 h 583"/>
                  <a:gd name="T10" fmla="*/ 174 w 583"/>
                  <a:gd name="T11" fmla="*/ 370 h 583"/>
                  <a:gd name="T12" fmla="*/ 212 w 583"/>
                  <a:gd name="T13" fmla="*/ 409 h 583"/>
                  <a:gd name="T14" fmla="*/ 263 w 583"/>
                  <a:gd name="T15" fmla="*/ 431 h 583"/>
                  <a:gd name="T16" fmla="*/ 321 w 583"/>
                  <a:gd name="T17" fmla="*/ 431 h 583"/>
                  <a:gd name="T18" fmla="*/ 371 w 583"/>
                  <a:gd name="T19" fmla="*/ 409 h 583"/>
                  <a:gd name="T20" fmla="*/ 409 w 583"/>
                  <a:gd name="T21" fmla="*/ 370 h 583"/>
                  <a:gd name="T22" fmla="*/ 430 w 583"/>
                  <a:gd name="T23" fmla="*/ 320 h 583"/>
                  <a:gd name="T24" fmla="*/ 430 w 583"/>
                  <a:gd name="T25" fmla="*/ 263 h 583"/>
                  <a:gd name="T26" fmla="*/ 409 w 583"/>
                  <a:gd name="T27" fmla="*/ 212 h 583"/>
                  <a:gd name="T28" fmla="*/ 371 w 583"/>
                  <a:gd name="T29" fmla="*/ 174 h 583"/>
                  <a:gd name="T30" fmla="*/ 321 w 583"/>
                  <a:gd name="T31" fmla="*/ 152 h 583"/>
                  <a:gd name="T32" fmla="*/ 292 w 583"/>
                  <a:gd name="T33" fmla="*/ 0 h 583"/>
                  <a:gd name="T34" fmla="*/ 376 w 583"/>
                  <a:gd name="T35" fmla="*/ 12 h 583"/>
                  <a:gd name="T36" fmla="*/ 450 w 583"/>
                  <a:gd name="T37" fmla="*/ 47 h 583"/>
                  <a:gd name="T38" fmla="*/ 511 w 583"/>
                  <a:gd name="T39" fmla="*/ 100 h 583"/>
                  <a:gd name="T40" fmla="*/ 556 w 583"/>
                  <a:gd name="T41" fmla="*/ 168 h 583"/>
                  <a:gd name="T42" fmla="*/ 580 w 583"/>
                  <a:gd name="T43" fmla="*/ 248 h 583"/>
                  <a:gd name="T44" fmla="*/ 580 w 583"/>
                  <a:gd name="T45" fmla="*/ 335 h 583"/>
                  <a:gd name="T46" fmla="*/ 556 w 583"/>
                  <a:gd name="T47" fmla="*/ 415 h 583"/>
                  <a:gd name="T48" fmla="*/ 511 w 583"/>
                  <a:gd name="T49" fmla="*/ 483 h 583"/>
                  <a:gd name="T50" fmla="*/ 450 w 583"/>
                  <a:gd name="T51" fmla="*/ 536 h 583"/>
                  <a:gd name="T52" fmla="*/ 376 w 583"/>
                  <a:gd name="T53" fmla="*/ 571 h 583"/>
                  <a:gd name="T54" fmla="*/ 292 w 583"/>
                  <a:gd name="T55" fmla="*/ 583 h 583"/>
                  <a:gd name="T56" fmla="*/ 208 w 583"/>
                  <a:gd name="T57" fmla="*/ 571 h 583"/>
                  <a:gd name="T58" fmla="*/ 133 w 583"/>
                  <a:gd name="T59" fmla="*/ 536 h 583"/>
                  <a:gd name="T60" fmla="*/ 72 w 583"/>
                  <a:gd name="T61" fmla="*/ 483 h 583"/>
                  <a:gd name="T62" fmla="*/ 27 w 583"/>
                  <a:gd name="T63" fmla="*/ 415 h 583"/>
                  <a:gd name="T64" fmla="*/ 3 w 583"/>
                  <a:gd name="T65" fmla="*/ 335 h 583"/>
                  <a:gd name="T66" fmla="*/ 3 w 583"/>
                  <a:gd name="T67" fmla="*/ 248 h 583"/>
                  <a:gd name="T68" fmla="*/ 27 w 583"/>
                  <a:gd name="T69" fmla="*/ 168 h 583"/>
                  <a:gd name="T70" fmla="*/ 72 w 583"/>
                  <a:gd name="T71" fmla="*/ 100 h 583"/>
                  <a:gd name="T72" fmla="*/ 133 w 583"/>
                  <a:gd name="T73" fmla="*/ 47 h 583"/>
                  <a:gd name="T74" fmla="*/ 208 w 583"/>
                  <a:gd name="T75" fmla="*/ 12 h 583"/>
                  <a:gd name="T76" fmla="*/ 292 w 583"/>
                  <a:gd name="T77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83" h="583">
                    <a:moveTo>
                      <a:pt x="292" y="150"/>
                    </a:moveTo>
                    <a:lnTo>
                      <a:pt x="263" y="152"/>
                    </a:lnTo>
                    <a:lnTo>
                      <a:pt x="236" y="161"/>
                    </a:lnTo>
                    <a:lnTo>
                      <a:pt x="212" y="174"/>
                    </a:lnTo>
                    <a:lnTo>
                      <a:pt x="191" y="191"/>
                    </a:lnTo>
                    <a:lnTo>
                      <a:pt x="174" y="212"/>
                    </a:lnTo>
                    <a:lnTo>
                      <a:pt x="161" y="237"/>
                    </a:lnTo>
                    <a:lnTo>
                      <a:pt x="153" y="263"/>
                    </a:lnTo>
                    <a:lnTo>
                      <a:pt x="150" y="291"/>
                    </a:lnTo>
                    <a:lnTo>
                      <a:pt x="153" y="320"/>
                    </a:lnTo>
                    <a:lnTo>
                      <a:pt x="161" y="346"/>
                    </a:lnTo>
                    <a:lnTo>
                      <a:pt x="174" y="370"/>
                    </a:lnTo>
                    <a:lnTo>
                      <a:pt x="191" y="392"/>
                    </a:lnTo>
                    <a:lnTo>
                      <a:pt x="212" y="409"/>
                    </a:lnTo>
                    <a:lnTo>
                      <a:pt x="236" y="422"/>
                    </a:lnTo>
                    <a:lnTo>
                      <a:pt x="263" y="431"/>
                    </a:lnTo>
                    <a:lnTo>
                      <a:pt x="292" y="434"/>
                    </a:lnTo>
                    <a:lnTo>
                      <a:pt x="321" y="431"/>
                    </a:lnTo>
                    <a:lnTo>
                      <a:pt x="347" y="422"/>
                    </a:lnTo>
                    <a:lnTo>
                      <a:pt x="371" y="409"/>
                    </a:lnTo>
                    <a:lnTo>
                      <a:pt x="392" y="392"/>
                    </a:lnTo>
                    <a:lnTo>
                      <a:pt x="409" y="370"/>
                    </a:lnTo>
                    <a:lnTo>
                      <a:pt x="422" y="346"/>
                    </a:lnTo>
                    <a:lnTo>
                      <a:pt x="430" y="320"/>
                    </a:lnTo>
                    <a:lnTo>
                      <a:pt x="433" y="291"/>
                    </a:lnTo>
                    <a:lnTo>
                      <a:pt x="430" y="263"/>
                    </a:lnTo>
                    <a:lnTo>
                      <a:pt x="422" y="237"/>
                    </a:lnTo>
                    <a:lnTo>
                      <a:pt x="409" y="212"/>
                    </a:lnTo>
                    <a:lnTo>
                      <a:pt x="392" y="191"/>
                    </a:lnTo>
                    <a:lnTo>
                      <a:pt x="371" y="174"/>
                    </a:lnTo>
                    <a:lnTo>
                      <a:pt x="347" y="161"/>
                    </a:lnTo>
                    <a:lnTo>
                      <a:pt x="321" y="152"/>
                    </a:lnTo>
                    <a:lnTo>
                      <a:pt x="292" y="150"/>
                    </a:lnTo>
                    <a:close/>
                    <a:moveTo>
                      <a:pt x="292" y="0"/>
                    </a:moveTo>
                    <a:lnTo>
                      <a:pt x="335" y="3"/>
                    </a:lnTo>
                    <a:lnTo>
                      <a:pt x="376" y="12"/>
                    </a:lnTo>
                    <a:lnTo>
                      <a:pt x="414" y="27"/>
                    </a:lnTo>
                    <a:lnTo>
                      <a:pt x="450" y="47"/>
                    </a:lnTo>
                    <a:lnTo>
                      <a:pt x="483" y="71"/>
                    </a:lnTo>
                    <a:lnTo>
                      <a:pt x="511" y="100"/>
                    </a:lnTo>
                    <a:lnTo>
                      <a:pt x="537" y="132"/>
                    </a:lnTo>
                    <a:lnTo>
                      <a:pt x="556" y="168"/>
                    </a:lnTo>
                    <a:lnTo>
                      <a:pt x="571" y="207"/>
                    </a:lnTo>
                    <a:lnTo>
                      <a:pt x="580" y="248"/>
                    </a:lnTo>
                    <a:lnTo>
                      <a:pt x="583" y="291"/>
                    </a:lnTo>
                    <a:lnTo>
                      <a:pt x="580" y="335"/>
                    </a:lnTo>
                    <a:lnTo>
                      <a:pt x="571" y="376"/>
                    </a:lnTo>
                    <a:lnTo>
                      <a:pt x="556" y="415"/>
                    </a:lnTo>
                    <a:lnTo>
                      <a:pt x="537" y="451"/>
                    </a:lnTo>
                    <a:lnTo>
                      <a:pt x="511" y="483"/>
                    </a:lnTo>
                    <a:lnTo>
                      <a:pt x="483" y="512"/>
                    </a:lnTo>
                    <a:lnTo>
                      <a:pt x="450" y="536"/>
                    </a:lnTo>
                    <a:lnTo>
                      <a:pt x="414" y="556"/>
                    </a:lnTo>
                    <a:lnTo>
                      <a:pt x="376" y="571"/>
                    </a:lnTo>
                    <a:lnTo>
                      <a:pt x="335" y="580"/>
                    </a:lnTo>
                    <a:lnTo>
                      <a:pt x="292" y="583"/>
                    </a:lnTo>
                    <a:lnTo>
                      <a:pt x="249" y="580"/>
                    </a:lnTo>
                    <a:lnTo>
                      <a:pt x="208" y="571"/>
                    </a:lnTo>
                    <a:lnTo>
                      <a:pt x="169" y="556"/>
                    </a:lnTo>
                    <a:lnTo>
                      <a:pt x="133" y="536"/>
                    </a:lnTo>
                    <a:lnTo>
                      <a:pt x="100" y="512"/>
                    </a:lnTo>
                    <a:lnTo>
                      <a:pt x="72" y="483"/>
                    </a:lnTo>
                    <a:lnTo>
                      <a:pt x="46" y="451"/>
                    </a:lnTo>
                    <a:lnTo>
                      <a:pt x="27" y="415"/>
                    </a:lnTo>
                    <a:lnTo>
                      <a:pt x="13" y="376"/>
                    </a:lnTo>
                    <a:lnTo>
                      <a:pt x="3" y="335"/>
                    </a:lnTo>
                    <a:lnTo>
                      <a:pt x="0" y="291"/>
                    </a:lnTo>
                    <a:lnTo>
                      <a:pt x="3" y="248"/>
                    </a:lnTo>
                    <a:lnTo>
                      <a:pt x="13" y="207"/>
                    </a:lnTo>
                    <a:lnTo>
                      <a:pt x="27" y="168"/>
                    </a:lnTo>
                    <a:lnTo>
                      <a:pt x="46" y="132"/>
                    </a:lnTo>
                    <a:lnTo>
                      <a:pt x="72" y="100"/>
                    </a:lnTo>
                    <a:lnTo>
                      <a:pt x="100" y="71"/>
                    </a:lnTo>
                    <a:lnTo>
                      <a:pt x="133" y="47"/>
                    </a:lnTo>
                    <a:lnTo>
                      <a:pt x="169" y="27"/>
                    </a:lnTo>
                    <a:lnTo>
                      <a:pt x="208" y="12"/>
                    </a:lnTo>
                    <a:lnTo>
                      <a:pt x="249" y="3"/>
                    </a:lnTo>
                    <a:lnTo>
                      <a:pt x="2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15" name="Freeform 23">
                <a:extLst>
                  <a:ext uri="{FF2B5EF4-FFF2-40B4-BE49-F238E27FC236}">
                    <a16:creationId xmlns:a16="http://schemas.microsoft.com/office/drawing/2014/main" id="{49E35291-81AA-4CB3-9E35-1395388B2B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8" y="2101"/>
                <a:ext cx="58" cy="58"/>
              </a:xfrm>
              <a:custGeom>
                <a:avLst/>
                <a:gdLst>
                  <a:gd name="T0" fmla="*/ 263 w 583"/>
                  <a:gd name="T1" fmla="*/ 153 h 585"/>
                  <a:gd name="T2" fmla="*/ 212 w 583"/>
                  <a:gd name="T3" fmla="*/ 175 h 585"/>
                  <a:gd name="T4" fmla="*/ 174 w 583"/>
                  <a:gd name="T5" fmla="*/ 213 h 585"/>
                  <a:gd name="T6" fmla="*/ 153 w 583"/>
                  <a:gd name="T7" fmla="*/ 264 h 585"/>
                  <a:gd name="T8" fmla="*/ 153 w 583"/>
                  <a:gd name="T9" fmla="*/ 321 h 585"/>
                  <a:gd name="T10" fmla="*/ 174 w 583"/>
                  <a:gd name="T11" fmla="*/ 372 h 585"/>
                  <a:gd name="T12" fmla="*/ 212 w 583"/>
                  <a:gd name="T13" fmla="*/ 411 h 585"/>
                  <a:gd name="T14" fmla="*/ 263 w 583"/>
                  <a:gd name="T15" fmla="*/ 432 h 585"/>
                  <a:gd name="T16" fmla="*/ 320 w 583"/>
                  <a:gd name="T17" fmla="*/ 432 h 585"/>
                  <a:gd name="T18" fmla="*/ 371 w 583"/>
                  <a:gd name="T19" fmla="*/ 411 h 585"/>
                  <a:gd name="T20" fmla="*/ 409 w 583"/>
                  <a:gd name="T21" fmla="*/ 372 h 585"/>
                  <a:gd name="T22" fmla="*/ 430 w 583"/>
                  <a:gd name="T23" fmla="*/ 321 h 585"/>
                  <a:gd name="T24" fmla="*/ 430 w 583"/>
                  <a:gd name="T25" fmla="*/ 264 h 585"/>
                  <a:gd name="T26" fmla="*/ 409 w 583"/>
                  <a:gd name="T27" fmla="*/ 213 h 585"/>
                  <a:gd name="T28" fmla="*/ 371 w 583"/>
                  <a:gd name="T29" fmla="*/ 175 h 585"/>
                  <a:gd name="T30" fmla="*/ 320 w 583"/>
                  <a:gd name="T31" fmla="*/ 153 h 585"/>
                  <a:gd name="T32" fmla="*/ 292 w 583"/>
                  <a:gd name="T33" fmla="*/ 0 h 585"/>
                  <a:gd name="T34" fmla="*/ 376 w 583"/>
                  <a:gd name="T35" fmla="*/ 13 h 585"/>
                  <a:gd name="T36" fmla="*/ 450 w 583"/>
                  <a:gd name="T37" fmla="*/ 48 h 585"/>
                  <a:gd name="T38" fmla="*/ 511 w 583"/>
                  <a:gd name="T39" fmla="*/ 101 h 585"/>
                  <a:gd name="T40" fmla="*/ 557 w 583"/>
                  <a:gd name="T41" fmla="*/ 169 h 585"/>
                  <a:gd name="T42" fmla="*/ 580 w 583"/>
                  <a:gd name="T43" fmla="*/ 249 h 585"/>
                  <a:gd name="T44" fmla="*/ 580 w 583"/>
                  <a:gd name="T45" fmla="*/ 336 h 585"/>
                  <a:gd name="T46" fmla="*/ 557 w 583"/>
                  <a:gd name="T47" fmla="*/ 416 h 585"/>
                  <a:gd name="T48" fmla="*/ 511 w 583"/>
                  <a:gd name="T49" fmla="*/ 484 h 585"/>
                  <a:gd name="T50" fmla="*/ 450 w 583"/>
                  <a:gd name="T51" fmla="*/ 537 h 585"/>
                  <a:gd name="T52" fmla="*/ 376 w 583"/>
                  <a:gd name="T53" fmla="*/ 572 h 585"/>
                  <a:gd name="T54" fmla="*/ 292 w 583"/>
                  <a:gd name="T55" fmla="*/ 585 h 585"/>
                  <a:gd name="T56" fmla="*/ 208 w 583"/>
                  <a:gd name="T57" fmla="*/ 572 h 585"/>
                  <a:gd name="T58" fmla="*/ 133 w 583"/>
                  <a:gd name="T59" fmla="*/ 537 h 585"/>
                  <a:gd name="T60" fmla="*/ 72 w 583"/>
                  <a:gd name="T61" fmla="*/ 484 h 585"/>
                  <a:gd name="T62" fmla="*/ 27 w 583"/>
                  <a:gd name="T63" fmla="*/ 416 h 585"/>
                  <a:gd name="T64" fmla="*/ 3 w 583"/>
                  <a:gd name="T65" fmla="*/ 336 h 585"/>
                  <a:gd name="T66" fmla="*/ 3 w 583"/>
                  <a:gd name="T67" fmla="*/ 249 h 585"/>
                  <a:gd name="T68" fmla="*/ 27 w 583"/>
                  <a:gd name="T69" fmla="*/ 169 h 585"/>
                  <a:gd name="T70" fmla="*/ 72 w 583"/>
                  <a:gd name="T71" fmla="*/ 101 h 585"/>
                  <a:gd name="T72" fmla="*/ 133 w 583"/>
                  <a:gd name="T73" fmla="*/ 48 h 585"/>
                  <a:gd name="T74" fmla="*/ 208 w 583"/>
                  <a:gd name="T75" fmla="*/ 13 h 585"/>
                  <a:gd name="T76" fmla="*/ 292 w 583"/>
                  <a:gd name="T77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83" h="585">
                    <a:moveTo>
                      <a:pt x="292" y="151"/>
                    </a:moveTo>
                    <a:lnTo>
                      <a:pt x="263" y="153"/>
                    </a:lnTo>
                    <a:lnTo>
                      <a:pt x="236" y="162"/>
                    </a:lnTo>
                    <a:lnTo>
                      <a:pt x="212" y="175"/>
                    </a:lnTo>
                    <a:lnTo>
                      <a:pt x="192" y="192"/>
                    </a:lnTo>
                    <a:lnTo>
                      <a:pt x="174" y="213"/>
                    </a:lnTo>
                    <a:lnTo>
                      <a:pt x="161" y="238"/>
                    </a:lnTo>
                    <a:lnTo>
                      <a:pt x="153" y="264"/>
                    </a:lnTo>
                    <a:lnTo>
                      <a:pt x="150" y="293"/>
                    </a:lnTo>
                    <a:lnTo>
                      <a:pt x="153" y="321"/>
                    </a:lnTo>
                    <a:lnTo>
                      <a:pt x="161" y="347"/>
                    </a:lnTo>
                    <a:lnTo>
                      <a:pt x="174" y="372"/>
                    </a:lnTo>
                    <a:lnTo>
                      <a:pt x="192" y="393"/>
                    </a:lnTo>
                    <a:lnTo>
                      <a:pt x="212" y="411"/>
                    </a:lnTo>
                    <a:lnTo>
                      <a:pt x="236" y="423"/>
                    </a:lnTo>
                    <a:lnTo>
                      <a:pt x="263" y="432"/>
                    </a:lnTo>
                    <a:lnTo>
                      <a:pt x="292" y="435"/>
                    </a:lnTo>
                    <a:lnTo>
                      <a:pt x="320" y="432"/>
                    </a:lnTo>
                    <a:lnTo>
                      <a:pt x="347" y="423"/>
                    </a:lnTo>
                    <a:lnTo>
                      <a:pt x="371" y="411"/>
                    </a:lnTo>
                    <a:lnTo>
                      <a:pt x="392" y="393"/>
                    </a:lnTo>
                    <a:lnTo>
                      <a:pt x="409" y="372"/>
                    </a:lnTo>
                    <a:lnTo>
                      <a:pt x="423" y="347"/>
                    </a:lnTo>
                    <a:lnTo>
                      <a:pt x="430" y="321"/>
                    </a:lnTo>
                    <a:lnTo>
                      <a:pt x="433" y="293"/>
                    </a:lnTo>
                    <a:lnTo>
                      <a:pt x="430" y="264"/>
                    </a:lnTo>
                    <a:lnTo>
                      <a:pt x="423" y="238"/>
                    </a:lnTo>
                    <a:lnTo>
                      <a:pt x="409" y="213"/>
                    </a:lnTo>
                    <a:lnTo>
                      <a:pt x="392" y="192"/>
                    </a:lnTo>
                    <a:lnTo>
                      <a:pt x="371" y="175"/>
                    </a:lnTo>
                    <a:lnTo>
                      <a:pt x="347" y="162"/>
                    </a:lnTo>
                    <a:lnTo>
                      <a:pt x="320" y="153"/>
                    </a:lnTo>
                    <a:lnTo>
                      <a:pt x="292" y="151"/>
                    </a:lnTo>
                    <a:close/>
                    <a:moveTo>
                      <a:pt x="292" y="0"/>
                    </a:moveTo>
                    <a:lnTo>
                      <a:pt x="335" y="4"/>
                    </a:lnTo>
                    <a:lnTo>
                      <a:pt x="376" y="13"/>
                    </a:lnTo>
                    <a:lnTo>
                      <a:pt x="414" y="28"/>
                    </a:lnTo>
                    <a:lnTo>
                      <a:pt x="450" y="48"/>
                    </a:lnTo>
                    <a:lnTo>
                      <a:pt x="483" y="72"/>
                    </a:lnTo>
                    <a:lnTo>
                      <a:pt x="511" y="101"/>
                    </a:lnTo>
                    <a:lnTo>
                      <a:pt x="537" y="133"/>
                    </a:lnTo>
                    <a:lnTo>
                      <a:pt x="557" y="169"/>
                    </a:lnTo>
                    <a:lnTo>
                      <a:pt x="571" y="208"/>
                    </a:lnTo>
                    <a:lnTo>
                      <a:pt x="580" y="249"/>
                    </a:lnTo>
                    <a:lnTo>
                      <a:pt x="583" y="293"/>
                    </a:lnTo>
                    <a:lnTo>
                      <a:pt x="580" y="336"/>
                    </a:lnTo>
                    <a:lnTo>
                      <a:pt x="571" y="377"/>
                    </a:lnTo>
                    <a:lnTo>
                      <a:pt x="557" y="416"/>
                    </a:lnTo>
                    <a:lnTo>
                      <a:pt x="537" y="452"/>
                    </a:lnTo>
                    <a:lnTo>
                      <a:pt x="511" y="484"/>
                    </a:lnTo>
                    <a:lnTo>
                      <a:pt x="483" y="513"/>
                    </a:lnTo>
                    <a:lnTo>
                      <a:pt x="450" y="537"/>
                    </a:lnTo>
                    <a:lnTo>
                      <a:pt x="414" y="557"/>
                    </a:lnTo>
                    <a:lnTo>
                      <a:pt x="376" y="572"/>
                    </a:lnTo>
                    <a:lnTo>
                      <a:pt x="335" y="581"/>
                    </a:lnTo>
                    <a:lnTo>
                      <a:pt x="292" y="585"/>
                    </a:lnTo>
                    <a:lnTo>
                      <a:pt x="249" y="581"/>
                    </a:lnTo>
                    <a:lnTo>
                      <a:pt x="208" y="572"/>
                    </a:lnTo>
                    <a:lnTo>
                      <a:pt x="169" y="557"/>
                    </a:lnTo>
                    <a:lnTo>
                      <a:pt x="133" y="537"/>
                    </a:lnTo>
                    <a:lnTo>
                      <a:pt x="100" y="513"/>
                    </a:lnTo>
                    <a:lnTo>
                      <a:pt x="72" y="484"/>
                    </a:lnTo>
                    <a:lnTo>
                      <a:pt x="47" y="452"/>
                    </a:lnTo>
                    <a:lnTo>
                      <a:pt x="27" y="416"/>
                    </a:lnTo>
                    <a:lnTo>
                      <a:pt x="12" y="377"/>
                    </a:lnTo>
                    <a:lnTo>
                      <a:pt x="3" y="336"/>
                    </a:lnTo>
                    <a:lnTo>
                      <a:pt x="0" y="293"/>
                    </a:lnTo>
                    <a:lnTo>
                      <a:pt x="3" y="249"/>
                    </a:lnTo>
                    <a:lnTo>
                      <a:pt x="12" y="208"/>
                    </a:lnTo>
                    <a:lnTo>
                      <a:pt x="27" y="169"/>
                    </a:lnTo>
                    <a:lnTo>
                      <a:pt x="47" y="133"/>
                    </a:lnTo>
                    <a:lnTo>
                      <a:pt x="72" y="101"/>
                    </a:lnTo>
                    <a:lnTo>
                      <a:pt x="100" y="72"/>
                    </a:lnTo>
                    <a:lnTo>
                      <a:pt x="133" y="48"/>
                    </a:lnTo>
                    <a:lnTo>
                      <a:pt x="169" y="28"/>
                    </a:lnTo>
                    <a:lnTo>
                      <a:pt x="208" y="13"/>
                    </a:lnTo>
                    <a:lnTo>
                      <a:pt x="249" y="4"/>
                    </a:lnTo>
                    <a:lnTo>
                      <a:pt x="2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16" name="Freeform 24">
                <a:extLst>
                  <a:ext uri="{FF2B5EF4-FFF2-40B4-BE49-F238E27FC236}">
                    <a16:creationId xmlns:a16="http://schemas.microsoft.com/office/drawing/2014/main" id="{D111F6EE-5B09-4A07-A020-2A0F9EEF9A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9" y="2163"/>
                <a:ext cx="58" cy="58"/>
              </a:xfrm>
              <a:custGeom>
                <a:avLst/>
                <a:gdLst>
                  <a:gd name="T0" fmla="*/ 262 w 583"/>
                  <a:gd name="T1" fmla="*/ 153 h 583"/>
                  <a:gd name="T2" fmla="*/ 212 w 583"/>
                  <a:gd name="T3" fmla="*/ 174 h 583"/>
                  <a:gd name="T4" fmla="*/ 174 w 583"/>
                  <a:gd name="T5" fmla="*/ 213 h 583"/>
                  <a:gd name="T6" fmla="*/ 153 w 583"/>
                  <a:gd name="T7" fmla="*/ 264 h 583"/>
                  <a:gd name="T8" fmla="*/ 153 w 583"/>
                  <a:gd name="T9" fmla="*/ 321 h 583"/>
                  <a:gd name="T10" fmla="*/ 174 w 583"/>
                  <a:gd name="T11" fmla="*/ 371 h 583"/>
                  <a:gd name="T12" fmla="*/ 212 w 583"/>
                  <a:gd name="T13" fmla="*/ 409 h 583"/>
                  <a:gd name="T14" fmla="*/ 262 w 583"/>
                  <a:gd name="T15" fmla="*/ 430 h 583"/>
                  <a:gd name="T16" fmla="*/ 319 w 583"/>
                  <a:gd name="T17" fmla="*/ 430 h 583"/>
                  <a:gd name="T18" fmla="*/ 371 w 583"/>
                  <a:gd name="T19" fmla="*/ 409 h 583"/>
                  <a:gd name="T20" fmla="*/ 409 w 583"/>
                  <a:gd name="T21" fmla="*/ 371 h 583"/>
                  <a:gd name="T22" fmla="*/ 430 w 583"/>
                  <a:gd name="T23" fmla="*/ 321 h 583"/>
                  <a:gd name="T24" fmla="*/ 430 w 583"/>
                  <a:gd name="T25" fmla="*/ 264 h 583"/>
                  <a:gd name="T26" fmla="*/ 409 w 583"/>
                  <a:gd name="T27" fmla="*/ 213 h 583"/>
                  <a:gd name="T28" fmla="*/ 371 w 583"/>
                  <a:gd name="T29" fmla="*/ 174 h 583"/>
                  <a:gd name="T30" fmla="*/ 319 w 583"/>
                  <a:gd name="T31" fmla="*/ 153 h 583"/>
                  <a:gd name="T32" fmla="*/ 291 w 583"/>
                  <a:gd name="T33" fmla="*/ 0 h 583"/>
                  <a:gd name="T34" fmla="*/ 375 w 583"/>
                  <a:gd name="T35" fmla="*/ 13 h 583"/>
                  <a:gd name="T36" fmla="*/ 450 w 583"/>
                  <a:gd name="T37" fmla="*/ 48 h 583"/>
                  <a:gd name="T38" fmla="*/ 511 w 583"/>
                  <a:gd name="T39" fmla="*/ 100 h 583"/>
                  <a:gd name="T40" fmla="*/ 555 w 583"/>
                  <a:gd name="T41" fmla="*/ 169 h 583"/>
                  <a:gd name="T42" fmla="*/ 580 w 583"/>
                  <a:gd name="T43" fmla="*/ 249 h 583"/>
                  <a:gd name="T44" fmla="*/ 580 w 583"/>
                  <a:gd name="T45" fmla="*/ 336 h 583"/>
                  <a:gd name="T46" fmla="*/ 555 w 583"/>
                  <a:gd name="T47" fmla="*/ 415 h 583"/>
                  <a:gd name="T48" fmla="*/ 511 w 583"/>
                  <a:gd name="T49" fmla="*/ 483 h 583"/>
                  <a:gd name="T50" fmla="*/ 450 w 583"/>
                  <a:gd name="T51" fmla="*/ 537 h 583"/>
                  <a:gd name="T52" fmla="*/ 375 w 583"/>
                  <a:gd name="T53" fmla="*/ 572 h 583"/>
                  <a:gd name="T54" fmla="*/ 291 w 583"/>
                  <a:gd name="T55" fmla="*/ 583 h 583"/>
                  <a:gd name="T56" fmla="*/ 206 w 583"/>
                  <a:gd name="T57" fmla="*/ 572 h 583"/>
                  <a:gd name="T58" fmla="*/ 133 w 583"/>
                  <a:gd name="T59" fmla="*/ 537 h 583"/>
                  <a:gd name="T60" fmla="*/ 70 w 583"/>
                  <a:gd name="T61" fmla="*/ 483 h 583"/>
                  <a:gd name="T62" fmla="*/ 26 w 583"/>
                  <a:gd name="T63" fmla="*/ 415 h 583"/>
                  <a:gd name="T64" fmla="*/ 3 w 583"/>
                  <a:gd name="T65" fmla="*/ 336 h 583"/>
                  <a:gd name="T66" fmla="*/ 3 w 583"/>
                  <a:gd name="T67" fmla="*/ 249 h 583"/>
                  <a:gd name="T68" fmla="*/ 26 w 583"/>
                  <a:gd name="T69" fmla="*/ 169 h 583"/>
                  <a:gd name="T70" fmla="*/ 70 w 583"/>
                  <a:gd name="T71" fmla="*/ 100 h 583"/>
                  <a:gd name="T72" fmla="*/ 133 w 583"/>
                  <a:gd name="T73" fmla="*/ 48 h 583"/>
                  <a:gd name="T74" fmla="*/ 206 w 583"/>
                  <a:gd name="T75" fmla="*/ 13 h 583"/>
                  <a:gd name="T76" fmla="*/ 291 w 583"/>
                  <a:gd name="T77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83" h="583">
                    <a:moveTo>
                      <a:pt x="291" y="150"/>
                    </a:moveTo>
                    <a:lnTo>
                      <a:pt x="262" y="153"/>
                    </a:lnTo>
                    <a:lnTo>
                      <a:pt x="236" y="162"/>
                    </a:lnTo>
                    <a:lnTo>
                      <a:pt x="212" y="174"/>
                    </a:lnTo>
                    <a:lnTo>
                      <a:pt x="191" y="192"/>
                    </a:lnTo>
                    <a:lnTo>
                      <a:pt x="174" y="213"/>
                    </a:lnTo>
                    <a:lnTo>
                      <a:pt x="160" y="236"/>
                    </a:lnTo>
                    <a:lnTo>
                      <a:pt x="153" y="264"/>
                    </a:lnTo>
                    <a:lnTo>
                      <a:pt x="149" y="292"/>
                    </a:lnTo>
                    <a:lnTo>
                      <a:pt x="153" y="321"/>
                    </a:lnTo>
                    <a:lnTo>
                      <a:pt x="160" y="347"/>
                    </a:lnTo>
                    <a:lnTo>
                      <a:pt x="174" y="371"/>
                    </a:lnTo>
                    <a:lnTo>
                      <a:pt x="191" y="392"/>
                    </a:lnTo>
                    <a:lnTo>
                      <a:pt x="212" y="409"/>
                    </a:lnTo>
                    <a:lnTo>
                      <a:pt x="236" y="423"/>
                    </a:lnTo>
                    <a:lnTo>
                      <a:pt x="262" y="430"/>
                    </a:lnTo>
                    <a:lnTo>
                      <a:pt x="291" y="434"/>
                    </a:lnTo>
                    <a:lnTo>
                      <a:pt x="319" y="430"/>
                    </a:lnTo>
                    <a:lnTo>
                      <a:pt x="347" y="423"/>
                    </a:lnTo>
                    <a:lnTo>
                      <a:pt x="371" y="409"/>
                    </a:lnTo>
                    <a:lnTo>
                      <a:pt x="391" y="392"/>
                    </a:lnTo>
                    <a:lnTo>
                      <a:pt x="409" y="371"/>
                    </a:lnTo>
                    <a:lnTo>
                      <a:pt x="421" y="347"/>
                    </a:lnTo>
                    <a:lnTo>
                      <a:pt x="430" y="321"/>
                    </a:lnTo>
                    <a:lnTo>
                      <a:pt x="433" y="292"/>
                    </a:lnTo>
                    <a:lnTo>
                      <a:pt x="430" y="264"/>
                    </a:lnTo>
                    <a:lnTo>
                      <a:pt x="421" y="236"/>
                    </a:lnTo>
                    <a:lnTo>
                      <a:pt x="409" y="213"/>
                    </a:lnTo>
                    <a:lnTo>
                      <a:pt x="391" y="192"/>
                    </a:lnTo>
                    <a:lnTo>
                      <a:pt x="371" y="174"/>
                    </a:lnTo>
                    <a:lnTo>
                      <a:pt x="347" y="162"/>
                    </a:lnTo>
                    <a:lnTo>
                      <a:pt x="319" y="153"/>
                    </a:lnTo>
                    <a:lnTo>
                      <a:pt x="291" y="150"/>
                    </a:lnTo>
                    <a:close/>
                    <a:moveTo>
                      <a:pt x="291" y="0"/>
                    </a:moveTo>
                    <a:lnTo>
                      <a:pt x="334" y="3"/>
                    </a:lnTo>
                    <a:lnTo>
                      <a:pt x="375" y="13"/>
                    </a:lnTo>
                    <a:lnTo>
                      <a:pt x="414" y="28"/>
                    </a:lnTo>
                    <a:lnTo>
                      <a:pt x="450" y="48"/>
                    </a:lnTo>
                    <a:lnTo>
                      <a:pt x="483" y="72"/>
                    </a:lnTo>
                    <a:lnTo>
                      <a:pt x="511" y="100"/>
                    </a:lnTo>
                    <a:lnTo>
                      <a:pt x="535" y="133"/>
                    </a:lnTo>
                    <a:lnTo>
                      <a:pt x="555" y="169"/>
                    </a:lnTo>
                    <a:lnTo>
                      <a:pt x="570" y="208"/>
                    </a:lnTo>
                    <a:lnTo>
                      <a:pt x="580" y="249"/>
                    </a:lnTo>
                    <a:lnTo>
                      <a:pt x="583" y="292"/>
                    </a:lnTo>
                    <a:lnTo>
                      <a:pt x="580" y="336"/>
                    </a:lnTo>
                    <a:lnTo>
                      <a:pt x="570" y="377"/>
                    </a:lnTo>
                    <a:lnTo>
                      <a:pt x="555" y="415"/>
                    </a:lnTo>
                    <a:lnTo>
                      <a:pt x="535" y="450"/>
                    </a:lnTo>
                    <a:lnTo>
                      <a:pt x="511" y="483"/>
                    </a:lnTo>
                    <a:lnTo>
                      <a:pt x="483" y="513"/>
                    </a:lnTo>
                    <a:lnTo>
                      <a:pt x="450" y="537"/>
                    </a:lnTo>
                    <a:lnTo>
                      <a:pt x="414" y="557"/>
                    </a:lnTo>
                    <a:lnTo>
                      <a:pt x="375" y="572"/>
                    </a:lnTo>
                    <a:lnTo>
                      <a:pt x="334" y="580"/>
                    </a:lnTo>
                    <a:lnTo>
                      <a:pt x="291" y="583"/>
                    </a:lnTo>
                    <a:lnTo>
                      <a:pt x="247" y="580"/>
                    </a:lnTo>
                    <a:lnTo>
                      <a:pt x="206" y="572"/>
                    </a:lnTo>
                    <a:lnTo>
                      <a:pt x="168" y="557"/>
                    </a:lnTo>
                    <a:lnTo>
                      <a:pt x="133" y="537"/>
                    </a:lnTo>
                    <a:lnTo>
                      <a:pt x="100" y="513"/>
                    </a:lnTo>
                    <a:lnTo>
                      <a:pt x="70" y="483"/>
                    </a:lnTo>
                    <a:lnTo>
                      <a:pt x="46" y="450"/>
                    </a:lnTo>
                    <a:lnTo>
                      <a:pt x="26" y="415"/>
                    </a:lnTo>
                    <a:lnTo>
                      <a:pt x="11" y="377"/>
                    </a:lnTo>
                    <a:lnTo>
                      <a:pt x="3" y="336"/>
                    </a:lnTo>
                    <a:lnTo>
                      <a:pt x="0" y="292"/>
                    </a:lnTo>
                    <a:lnTo>
                      <a:pt x="3" y="249"/>
                    </a:lnTo>
                    <a:lnTo>
                      <a:pt x="11" y="208"/>
                    </a:lnTo>
                    <a:lnTo>
                      <a:pt x="26" y="169"/>
                    </a:lnTo>
                    <a:lnTo>
                      <a:pt x="46" y="133"/>
                    </a:lnTo>
                    <a:lnTo>
                      <a:pt x="70" y="100"/>
                    </a:lnTo>
                    <a:lnTo>
                      <a:pt x="100" y="72"/>
                    </a:lnTo>
                    <a:lnTo>
                      <a:pt x="133" y="48"/>
                    </a:lnTo>
                    <a:lnTo>
                      <a:pt x="168" y="28"/>
                    </a:lnTo>
                    <a:lnTo>
                      <a:pt x="206" y="13"/>
                    </a:lnTo>
                    <a:lnTo>
                      <a:pt x="247" y="3"/>
                    </a:lnTo>
                    <a:lnTo>
                      <a:pt x="29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17" name="Freeform 25">
                <a:extLst>
                  <a:ext uri="{FF2B5EF4-FFF2-40B4-BE49-F238E27FC236}">
                    <a16:creationId xmlns:a16="http://schemas.microsoft.com/office/drawing/2014/main" id="{F7A11560-BEA6-45A7-8BBE-1DC9C4FBD0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" y="2061"/>
                <a:ext cx="121" cy="121"/>
              </a:xfrm>
              <a:custGeom>
                <a:avLst/>
                <a:gdLst>
                  <a:gd name="T0" fmla="*/ 1102 w 1207"/>
                  <a:gd name="T1" fmla="*/ 0 h 1209"/>
                  <a:gd name="T2" fmla="*/ 1207 w 1207"/>
                  <a:gd name="T3" fmla="*/ 105 h 1209"/>
                  <a:gd name="T4" fmla="*/ 105 w 1207"/>
                  <a:gd name="T5" fmla="*/ 1209 h 1209"/>
                  <a:gd name="T6" fmla="*/ 0 w 1207"/>
                  <a:gd name="T7" fmla="*/ 1104 h 1209"/>
                  <a:gd name="T8" fmla="*/ 1102 w 1207"/>
                  <a:gd name="T9" fmla="*/ 0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7" h="1209">
                    <a:moveTo>
                      <a:pt x="1102" y="0"/>
                    </a:moveTo>
                    <a:lnTo>
                      <a:pt x="1207" y="105"/>
                    </a:lnTo>
                    <a:lnTo>
                      <a:pt x="105" y="1209"/>
                    </a:lnTo>
                    <a:lnTo>
                      <a:pt x="0" y="1104"/>
                    </a:lnTo>
                    <a:lnTo>
                      <a:pt x="11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18" name="Freeform 26">
                <a:extLst>
                  <a:ext uri="{FF2B5EF4-FFF2-40B4-BE49-F238E27FC236}">
                    <a16:creationId xmlns:a16="http://schemas.microsoft.com/office/drawing/2014/main" id="{7B8D960F-53DA-4C86-8FC0-A16E5EA834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7" y="2140"/>
                <a:ext cx="41" cy="42"/>
              </a:xfrm>
              <a:custGeom>
                <a:avLst/>
                <a:gdLst>
                  <a:gd name="T0" fmla="*/ 107 w 415"/>
                  <a:gd name="T1" fmla="*/ 0 h 413"/>
                  <a:gd name="T2" fmla="*/ 415 w 415"/>
                  <a:gd name="T3" fmla="*/ 307 h 413"/>
                  <a:gd name="T4" fmla="*/ 309 w 415"/>
                  <a:gd name="T5" fmla="*/ 413 h 413"/>
                  <a:gd name="T6" fmla="*/ 0 w 415"/>
                  <a:gd name="T7" fmla="*/ 106 h 413"/>
                  <a:gd name="T8" fmla="*/ 107 w 415"/>
                  <a:gd name="T9" fmla="*/ 0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413">
                    <a:moveTo>
                      <a:pt x="107" y="0"/>
                    </a:moveTo>
                    <a:lnTo>
                      <a:pt x="415" y="307"/>
                    </a:lnTo>
                    <a:lnTo>
                      <a:pt x="309" y="413"/>
                    </a:lnTo>
                    <a:lnTo>
                      <a:pt x="0" y="106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19" name="Freeform 27">
                <a:extLst>
                  <a:ext uri="{FF2B5EF4-FFF2-40B4-BE49-F238E27FC236}">
                    <a16:creationId xmlns:a16="http://schemas.microsoft.com/office/drawing/2014/main" id="{80205976-F9F5-4224-A110-CCDE5A1D0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0" y="2140"/>
                <a:ext cx="67" cy="67"/>
              </a:xfrm>
              <a:custGeom>
                <a:avLst/>
                <a:gdLst>
                  <a:gd name="T0" fmla="*/ 560 w 667"/>
                  <a:gd name="T1" fmla="*/ 0 h 665"/>
                  <a:gd name="T2" fmla="*/ 667 w 667"/>
                  <a:gd name="T3" fmla="*/ 105 h 665"/>
                  <a:gd name="T4" fmla="*/ 107 w 667"/>
                  <a:gd name="T5" fmla="*/ 665 h 665"/>
                  <a:gd name="T6" fmla="*/ 0 w 667"/>
                  <a:gd name="T7" fmla="*/ 560 h 665"/>
                  <a:gd name="T8" fmla="*/ 560 w 667"/>
                  <a:gd name="T9" fmla="*/ 0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7" h="665">
                    <a:moveTo>
                      <a:pt x="560" y="0"/>
                    </a:moveTo>
                    <a:lnTo>
                      <a:pt x="667" y="105"/>
                    </a:lnTo>
                    <a:lnTo>
                      <a:pt x="107" y="665"/>
                    </a:lnTo>
                    <a:lnTo>
                      <a:pt x="0" y="560"/>
                    </a:lnTo>
                    <a:lnTo>
                      <a:pt x="5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20" name="Rectangle 28">
                <a:extLst>
                  <a:ext uri="{FF2B5EF4-FFF2-40B4-BE49-F238E27FC236}">
                    <a16:creationId xmlns:a16="http://schemas.microsoft.com/office/drawing/2014/main" id="{D6BF4B10-F1D1-4658-BFAA-44C37517F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31" y="2354"/>
                <a:ext cx="347" cy="1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21" name="Rectangle 29">
                <a:extLst>
                  <a:ext uri="{FF2B5EF4-FFF2-40B4-BE49-F238E27FC236}">
                    <a16:creationId xmlns:a16="http://schemas.microsoft.com/office/drawing/2014/main" id="{7E59DF99-DE15-4E79-B829-25BA04739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2" y="2145"/>
                <a:ext cx="15" cy="21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22" name="Rectangle 30">
                <a:extLst>
                  <a:ext uri="{FF2B5EF4-FFF2-40B4-BE49-F238E27FC236}">
                    <a16:creationId xmlns:a16="http://schemas.microsoft.com/office/drawing/2014/main" id="{3F9B32C7-36C9-42DA-BC7D-A688E288C1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4" y="2253"/>
                <a:ext cx="15" cy="109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23" name="Rectangle 31">
                <a:extLst>
                  <a:ext uri="{FF2B5EF4-FFF2-40B4-BE49-F238E27FC236}">
                    <a16:creationId xmlns:a16="http://schemas.microsoft.com/office/drawing/2014/main" id="{E95575B5-4376-4B8E-B43B-D0E36BB5C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3" y="2275"/>
                <a:ext cx="15" cy="8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224" name="Rectangle 32">
                <a:extLst>
                  <a:ext uri="{FF2B5EF4-FFF2-40B4-BE49-F238E27FC236}">
                    <a16:creationId xmlns:a16="http://schemas.microsoft.com/office/drawing/2014/main" id="{B2A0946A-6EB0-4E58-AAC8-2BAD8CA79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9" y="2210"/>
                <a:ext cx="15" cy="15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  <p:sp>
          <p:nvSpPr>
            <p:cNvPr id="212" name="Freeform 36">
              <a:extLst>
                <a:ext uri="{FF2B5EF4-FFF2-40B4-BE49-F238E27FC236}">
                  <a16:creationId xmlns:a16="http://schemas.microsoft.com/office/drawing/2014/main" id="{FA9917FA-8F3E-4AAF-866B-782C2D3191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3753" y="4317587"/>
              <a:ext cx="625475" cy="503238"/>
            </a:xfrm>
            <a:custGeom>
              <a:avLst/>
              <a:gdLst>
                <a:gd name="T0" fmla="*/ 1284 w 1284"/>
                <a:gd name="T1" fmla="*/ 853 h 1033"/>
                <a:gd name="T2" fmla="*/ 1253 w 1284"/>
                <a:gd name="T3" fmla="*/ 940 h 1033"/>
                <a:gd name="T4" fmla="*/ 1221 w 1284"/>
                <a:gd name="T5" fmla="*/ 1033 h 1033"/>
                <a:gd name="T6" fmla="*/ 922 w 1284"/>
                <a:gd name="T7" fmla="*/ 946 h 1033"/>
                <a:gd name="T8" fmla="*/ 896 w 1284"/>
                <a:gd name="T9" fmla="*/ 889 h 1033"/>
                <a:gd name="T10" fmla="*/ 862 w 1284"/>
                <a:gd name="T11" fmla="*/ 823 h 1033"/>
                <a:gd name="T12" fmla="*/ 0 w 1284"/>
                <a:gd name="T13" fmla="*/ 781 h 1033"/>
                <a:gd name="T14" fmla="*/ 42 w 1284"/>
                <a:gd name="T15" fmla="*/ 0 h 1033"/>
                <a:gd name="T16" fmla="*/ 1191 w 1284"/>
                <a:gd name="T17" fmla="*/ 43 h 1033"/>
                <a:gd name="T18" fmla="*/ 1223 w 1284"/>
                <a:gd name="T19" fmla="*/ 576 h 1033"/>
                <a:gd name="T20" fmla="*/ 1254 w 1284"/>
                <a:gd name="T21" fmla="*/ 609 h 1033"/>
                <a:gd name="T22" fmla="*/ 1284 w 1284"/>
                <a:gd name="T23" fmla="*/ 645 h 1033"/>
                <a:gd name="T24" fmla="*/ 1149 w 1284"/>
                <a:gd name="T25" fmla="*/ 464 h 1033"/>
                <a:gd name="T26" fmla="*/ 1149 w 1284"/>
                <a:gd name="T27" fmla="*/ 411 h 1033"/>
                <a:gd name="T28" fmla="*/ 801 w 1284"/>
                <a:gd name="T29" fmla="*/ 728 h 1033"/>
                <a:gd name="T30" fmla="*/ 775 w 1284"/>
                <a:gd name="T31" fmla="*/ 640 h 1033"/>
                <a:gd name="T32" fmla="*/ 859 w 1284"/>
                <a:gd name="T33" fmla="*/ 654 h 1033"/>
                <a:gd name="T34" fmla="*/ 890 w 1284"/>
                <a:gd name="T35" fmla="*/ 402 h 1033"/>
                <a:gd name="T36" fmla="*/ 922 w 1284"/>
                <a:gd name="T37" fmla="*/ 370 h 1033"/>
                <a:gd name="T38" fmla="*/ 989 w 1284"/>
                <a:gd name="T39" fmla="*/ 402 h 1033"/>
                <a:gd name="T40" fmla="*/ 1018 w 1284"/>
                <a:gd name="T41" fmla="*/ 523 h 1033"/>
                <a:gd name="T42" fmla="*/ 1073 w 1284"/>
                <a:gd name="T43" fmla="*/ 555 h 1033"/>
                <a:gd name="T44" fmla="*/ 1106 w 1284"/>
                <a:gd name="T45" fmla="*/ 85 h 1033"/>
                <a:gd name="T46" fmla="*/ 85 w 1284"/>
                <a:gd name="T47" fmla="*/ 738 h 1033"/>
                <a:gd name="T48" fmla="*/ 801 w 1284"/>
                <a:gd name="T49" fmla="*/ 728 h 1033"/>
                <a:gd name="T50" fmla="*/ 1214 w 1284"/>
                <a:gd name="T51" fmla="*/ 647 h 1033"/>
                <a:gd name="T52" fmla="*/ 1189 w 1284"/>
                <a:gd name="T53" fmla="*/ 610 h 1033"/>
                <a:gd name="T54" fmla="*/ 1156 w 1284"/>
                <a:gd name="T55" fmla="*/ 711 h 1033"/>
                <a:gd name="T56" fmla="*/ 1104 w 1284"/>
                <a:gd name="T57" fmla="*/ 588 h 1033"/>
                <a:gd name="T58" fmla="*/ 1071 w 1284"/>
                <a:gd name="T59" fmla="*/ 689 h 1033"/>
                <a:gd name="T60" fmla="*/ 1018 w 1284"/>
                <a:gd name="T61" fmla="*/ 557 h 1033"/>
                <a:gd name="T62" fmla="*/ 984 w 1284"/>
                <a:gd name="T63" fmla="*/ 677 h 1033"/>
                <a:gd name="T64" fmla="*/ 923 w 1284"/>
                <a:gd name="T65" fmla="*/ 404 h 1033"/>
                <a:gd name="T66" fmla="*/ 890 w 1284"/>
                <a:gd name="T67" fmla="*/ 794 h 1033"/>
                <a:gd name="T68" fmla="*/ 858 w 1284"/>
                <a:gd name="T69" fmla="*/ 700 h 1033"/>
                <a:gd name="T70" fmla="*/ 809 w 1284"/>
                <a:gd name="T71" fmla="*/ 673 h 1033"/>
                <a:gd name="T72" fmla="*/ 835 w 1284"/>
                <a:gd name="T73" fmla="*/ 723 h 1033"/>
                <a:gd name="T74" fmla="*/ 866 w 1284"/>
                <a:gd name="T75" fmla="*/ 753 h 1033"/>
                <a:gd name="T76" fmla="*/ 896 w 1284"/>
                <a:gd name="T77" fmla="*/ 814 h 1033"/>
                <a:gd name="T78" fmla="*/ 929 w 1284"/>
                <a:gd name="T79" fmla="*/ 871 h 1033"/>
                <a:gd name="T80" fmla="*/ 955 w 1284"/>
                <a:gd name="T81" fmla="*/ 942 h 1033"/>
                <a:gd name="T82" fmla="*/ 1188 w 1284"/>
                <a:gd name="T83" fmla="*/ 1000 h 1033"/>
                <a:gd name="T84" fmla="*/ 1219 w 1284"/>
                <a:gd name="T85" fmla="*/ 912 h 1033"/>
                <a:gd name="T86" fmla="*/ 1250 w 1284"/>
                <a:gd name="T87" fmla="*/ 844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84" h="1033">
                  <a:moveTo>
                    <a:pt x="1284" y="645"/>
                  </a:moveTo>
                  <a:cubicBezTo>
                    <a:pt x="1284" y="853"/>
                    <a:pt x="1284" y="853"/>
                    <a:pt x="1284" y="853"/>
                  </a:cubicBezTo>
                  <a:cubicBezTo>
                    <a:pt x="1253" y="853"/>
                    <a:pt x="1253" y="853"/>
                    <a:pt x="1253" y="853"/>
                  </a:cubicBezTo>
                  <a:cubicBezTo>
                    <a:pt x="1253" y="940"/>
                    <a:pt x="1253" y="940"/>
                    <a:pt x="1253" y="940"/>
                  </a:cubicBezTo>
                  <a:cubicBezTo>
                    <a:pt x="1221" y="940"/>
                    <a:pt x="1221" y="940"/>
                    <a:pt x="1221" y="940"/>
                  </a:cubicBezTo>
                  <a:cubicBezTo>
                    <a:pt x="1221" y="1033"/>
                    <a:pt x="1221" y="1033"/>
                    <a:pt x="1221" y="1033"/>
                  </a:cubicBezTo>
                  <a:cubicBezTo>
                    <a:pt x="922" y="1033"/>
                    <a:pt x="922" y="1033"/>
                    <a:pt x="922" y="1033"/>
                  </a:cubicBezTo>
                  <a:cubicBezTo>
                    <a:pt x="922" y="946"/>
                    <a:pt x="922" y="946"/>
                    <a:pt x="922" y="946"/>
                  </a:cubicBezTo>
                  <a:cubicBezTo>
                    <a:pt x="896" y="946"/>
                    <a:pt x="896" y="946"/>
                    <a:pt x="896" y="946"/>
                  </a:cubicBezTo>
                  <a:cubicBezTo>
                    <a:pt x="896" y="889"/>
                    <a:pt x="896" y="889"/>
                    <a:pt x="896" y="889"/>
                  </a:cubicBezTo>
                  <a:cubicBezTo>
                    <a:pt x="862" y="889"/>
                    <a:pt x="862" y="889"/>
                    <a:pt x="862" y="889"/>
                  </a:cubicBezTo>
                  <a:cubicBezTo>
                    <a:pt x="862" y="823"/>
                    <a:pt x="862" y="823"/>
                    <a:pt x="862" y="823"/>
                  </a:cubicBezTo>
                  <a:cubicBezTo>
                    <a:pt x="42" y="823"/>
                    <a:pt x="42" y="823"/>
                    <a:pt x="42" y="823"/>
                  </a:cubicBezTo>
                  <a:cubicBezTo>
                    <a:pt x="19" y="823"/>
                    <a:pt x="0" y="804"/>
                    <a:pt x="0" y="78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1149" y="0"/>
                    <a:pt x="1149" y="0"/>
                    <a:pt x="1149" y="0"/>
                  </a:cubicBezTo>
                  <a:cubicBezTo>
                    <a:pt x="1172" y="0"/>
                    <a:pt x="1191" y="19"/>
                    <a:pt x="1191" y="43"/>
                  </a:cubicBezTo>
                  <a:cubicBezTo>
                    <a:pt x="1191" y="576"/>
                    <a:pt x="1191" y="576"/>
                    <a:pt x="1191" y="576"/>
                  </a:cubicBezTo>
                  <a:cubicBezTo>
                    <a:pt x="1223" y="576"/>
                    <a:pt x="1223" y="576"/>
                    <a:pt x="1223" y="576"/>
                  </a:cubicBezTo>
                  <a:cubicBezTo>
                    <a:pt x="1223" y="609"/>
                    <a:pt x="1223" y="609"/>
                    <a:pt x="1223" y="609"/>
                  </a:cubicBezTo>
                  <a:cubicBezTo>
                    <a:pt x="1254" y="609"/>
                    <a:pt x="1254" y="609"/>
                    <a:pt x="1254" y="609"/>
                  </a:cubicBezTo>
                  <a:cubicBezTo>
                    <a:pt x="1254" y="645"/>
                    <a:pt x="1254" y="645"/>
                    <a:pt x="1254" y="645"/>
                  </a:cubicBezTo>
                  <a:lnTo>
                    <a:pt x="1284" y="645"/>
                  </a:lnTo>
                  <a:close/>
                  <a:moveTo>
                    <a:pt x="1122" y="438"/>
                  </a:moveTo>
                  <a:cubicBezTo>
                    <a:pt x="1122" y="453"/>
                    <a:pt x="1134" y="464"/>
                    <a:pt x="1149" y="464"/>
                  </a:cubicBezTo>
                  <a:cubicBezTo>
                    <a:pt x="1164" y="464"/>
                    <a:pt x="1176" y="453"/>
                    <a:pt x="1176" y="438"/>
                  </a:cubicBezTo>
                  <a:cubicBezTo>
                    <a:pt x="1176" y="423"/>
                    <a:pt x="1164" y="411"/>
                    <a:pt x="1149" y="411"/>
                  </a:cubicBezTo>
                  <a:cubicBezTo>
                    <a:pt x="1134" y="411"/>
                    <a:pt x="1122" y="423"/>
                    <a:pt x="1122" y="438"/>
                  </a:cubicBezTo>
                  <a:close/>
                  <a:moveTo>
                    <a:pt x="801" y="728"/>
                  </a:moveTo>
                  <a:cubicBezTo>
                    <a:pt x="775" y="728"/>
                    <a:pt x="775" y="728"/>
                    <a:pt x="775" y="728"/>
                  </a:cubicBezTo>
                  <a:cubicBezTo>
                    <a:pt x="775" y="640"/>
                    <a:pt x="775" y="640"/>
                    <a:pt x="775" y="640"/>
                  </a:cubicBezTo>
                  <a:cubicBezTo>
                    <a:pt x="859" y="640"/>
                    <a:pt x="859" y="640"/>
                    <a:pt x="859" y="640"/>
                  </a:cubicBezTo>
                  <a:cubicBezTo>
                    <a:pt x="859" y="654"/>
                    <a:pt x="859" y="654"/>
                    <a:pt x="859" y="654"/>
                  </a:cubicBezTo>
                  <a:cubicBezTo>
                    <a:pt x="890" y="654"/>
                    <a:pt x="890" y="654"/>
                    <a:pt x="890" y="654"/>
                  </a:cubicBezTo>
                  <a:cubicBezTo>
                    <a:pt x="890" y="402"/>
                    <a:pt x="890" y="402"/>
                    <a:pt x="890" y="402"/>
                  </a:cubicBezTo>
                  <a:cubicBezTo>
                    <a:pt x="922" y="402"/>
                    <a:pt x="922" y="402"/>
                    <a:pt x="922" y="402"/>
                  </a:cubicBezTo>
                  <a:cubicBezTo>
                    <a:pt x="922" y="370"/>
                    <a:pt x="922" y="370"/>
                    <a:pt x="922" y="370"/>
                  </a:cubicBezTo>
                  <a:cubicBezTo>
                    <a:pt x="989" y="370"/>
                    <a:pt x="989" y="370"/>
                    <a:pt x="989" y="370"/>
                  </a:cubicBezTo>
                  <a:cubicBezTo>
                    <a:pt x="989" y="402"/>
                    <a:pt x="989" y="402"/>
                    <a:pt x="989" y="402"/>
                  </a:cubicBezTo>
                  <a:cubicBezTo>
                    <a:pt x="1018" y="402"/>
                    <a:pt x="1018" y="402"/>
                    <a:pt x="1018" y="402"/>
                  </a:cubicBezTo>
                  <a:cubicBezTo>
                    <a:pt x="1018" y="523"/>
                    <a:pt x="1018" y="523"/>
                    <a:pt x="1018" y="523"/>
                  </a:cubicBezTo>
                  <a:cubicBezTo>
                    <a:pt x="1073" y="523"/>
                    <a:pt x="1073" y="523"/>
                    <a:pt x="1073" y="523"/>
                  </a:cubicBezTo>
                  <a:cubicBezTo>
                    <a:pt x="1073" y="555"/>
                    <a:pt x="1073" y="555"/>
                    <a:pt x="1073" y="555"/>
                  </a:cubicBezTo>
                  <a:cubicBezTo>
                    <a:pt x="1106" y="555"/>
                    <a:pt x="1106" y="555"/>
                    <a:pt x="1106" y="555"/>
                  </a:cubicBezTo>
                  <a:cubicBezTo>
                    <a:pt x="1106" y="85"/>
                    <a:pt x="1106" y="85"/>
                    <a:pt x="1106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738"/>
                    <a:pt x="85" y="738"/>
                    <a:pt x="85" y="738"/>
                  </a:cubicBezTo>
                  <a:cubicBezTo>
                    <a:pt x="801" y="738"/>
                    <a:pt x="801" y="738"/>
                    <a:pt x="801" y="738"/>
                  </a:cubicBezTo>
                  <a:lnTo>
                    <a:pt x="801" y="728"/>
                  </a:lnTo>
                  <a:close/>
                  <a:moveTo>
                    <a:pt x="1250" y="647"/>
                  </a:moveTo>
                  <a:cubicBezTo>
                    <a:pt x="1214" y="647"/>
                    <a:pt x="1214" y="647"/>
                    <a:pt x="1214" y="647"/>
                  </a:cubicBezTo>
                  <a:cubicBezTo>
                    <a:pt x="1214" y="610"/>
                    <a:pt x="1214" y="610"/>
                    <a:pt x="1214" y="610"/>
                  </a:cubicBezTo>
                  <a:cubicBezTo>
                    <a:pt x="1189" y="610"/>
                    <a:pt x="1189" y="610"/>
                    <a:pt x="1189" y="610"/>
                  </a:cubicBezTo>
                  <a:cubicBezTo>
                    <a:pt x="1189" y="711"/>
                    <a:pt x="1189" y="711"/>
                    <a:pt x="1189" y="711"/>
                  </a:cubicBezTo>
                  <a:cubicBezTo>
                    <a:pt x="1156" y="711"/>
                    <a:pt x="1156" y="711"/>
                    <a:pt x="1156" y="711"/>
                  </a:cubicBezTo>
                  <a:cubicBezTo>
                    <a:pt x="1156" y="588"/>
                    <a:pt x="1156" y="588"/>
                    <a:pt x="1156" y="588"/>
                  </a:cubicBezTo>
                  <a:cubicBezTo>
                    <a:pt x="1104" y="588"/>
                    <a:pt x="1104" y="588"/>
                    <a:pt x="1104" y="588"/>
                  </a:cubicBezTo>
                  <a:cubicBezTo>
                    <a:pt x="1104" y="689"/>
                    <a:pt x="1104" y="689"/>
                    <a:pt x="1104" y="689"/>
                  </a:cubicBezTo>
                  <a:cubicBezTo>
                    <a:pt x="1071" y="689"/>
                    <a:pt x="1071" y="689"/>
                    <a:pt x="1071" y="689"/>
                  </a:cubicBezTo>
                  <a:cubicBezTo>
                    <a:pt x="1071" y="557"/>
                    <a:pt x="1071" y="557"/>
                    <a:pt x="1071" y="557"/>
                  </a:cubicBezTo>
                  <a:cubicBezTo>
                    <a:pt x="1018" y="557"/>
                    <a:pt x="1018" y="557"/>
                    <a:pt x="1018" y="557"/>
                  </a:cubicBezTo>
                  <a:cubicBezTo>
                    <a:pt x="1018" y="677"/>
                    <a:pt x="1018" y="677"/>
                    <a:pt x="1018" y="677"/>
                  </a:cubicBezTo>
                  <a:cubicBezTo>
                    <a:pt x="984" y="677"/>
                    <a:pt x="984" y="677"/>
                    <a:pt x="984" y="677"/>
                  </a:cubicBezTo>
                  <a:cubicBezTo>
                    <a:pt x="984" y="404"/>
                    <a:pt x="984" y="404"/>
                    <a:pt x="984" y="404"/>
                  </a:cubicBezTo>
                  <a:cubicBezTo>
                    <a:pt x="923" y="404"/>
                    <a:pt x="923" y="404"/>
                    <a:pt x="923" y="404"/>
                  </a:cubicBezTo>
                  <a:cubicBezTo>
                    <a:pt x="923" y="794"/>
                    <a:pt x="923" y="794"/>
                    <a:pt x="923" y="794"/>
                  </a:cubicBezTo>
                  <a:cubicBezTo>
                    <a:pt x="890" y="794"/>
                    <a:pt x="890" y="794"/>
                    <a:pt x="890" y="794"/>
                  </a:cubicBezTo>
                  <a:cubicBezTo>
                    <a:pt x="890" y="700"/>
                    <a:pt x="890" y="700"/>
                    <a:pt x="890" y="700"/>
                  </a:cubicBezTo>
                  <a:cubicBezTo>
                    <a:pt x="858" y="700"/>
                    <a:pt x="858" y="700"/>
                    <a:pt x="858" y="700"/>
                  </a:cubicBezTo>
                  <a:cubicBezTo>
                    <a:pt x="858" y="673"/>
                    <a:pt x="858" y="673"/>
                    <a:pt x="858" y="673"/>
                  </a:cubicBezTo>
                  <a:cubicBezTo>
                    <a:pt x="809" y="673"/>
                    <a:pt x="809" y="673"/>
                    <a:pt x="809" y="673"/>
                  </a:cubicBezTo>
                  <a:cubicBezTo>
                    <a:pt x="809" y="723"/>
                    <a:pt x="809" y="723"/>
                    <a:pt x="809" y="723"/>
                  </a:cubicBezTo>
                  <a:cubicBezTo>
                    <a:pt x="835" y="723"/>
                    <a:pt x="835" y="723"/>
                    <a:pt x="835" y="723"/>
                  </a:cubicBezTo>
                  <a:cubicBezTo>
                    <a:pt x="835" y="753"/>
                    <a:pt x="835" y="753"/>
                    <a:pt x="835" y="753"/>
                  </a:cubicBezTo>
                  <a:cubicBezTo>
                    <a:pt x="866" y="753"/>
                    <a:pt x="866" y="753"/>
                    <a:pt x="866" y="753"/>
                  </a:cubicBezTo>
                  <a:cubicBezTo>
                    <a:pt x="866" y="814"/>
                    <a:pt x="866" y="814"/>
                    <a:pt x="866" y="814"/>
                  </a:cubicBezTo>
                  <a:cubicBezTo>
                    <a:pt x="896" y="814"/>
                    <a:pt x="896" y="814"/>
                    <a:pt x="896" y="814"/>
                  </a:cubicBezTo>
                  <a:cubicBezTo>
                    <a:pt x="896" y="871"/>
                    <a:pt x="896" y="871"/>
                    <a:pt x="896" y="871"/>
                  </a:cubicBezTo>
                  <a:cubicBezTo>
                    <a:pt x="929" y="871"/>
                    <a:pt x="929" y="871"/>
                    <a:pt x="929" y="871"/>
                  </a:cubicBezTo>
                  <a:cubicBezTo>
                    <a:pt x="929" y="942"/>
                    <a:pt x="929" y="942"/>
                    <a:pt x="929" y="942"/>
                  </a:cubicBezTo>
                  <a:cubicBezTo>
                    <a:pt x="955" y="942"/>
                    <a:pt x="955" y="942"/>
                    <a:pt x="955" y="942"/>
                  </a:cubicBezTo>
                  <a:cubicBezTo>
                    <a:pt x="955" y="1000"/>
                    <a:pt x="955" y="1000"/>
                    <a:pt x="955" y="1000"/>
                  </a:cubicBezTo>
                  <a:cubicBezTo>
                    <a:pt x="1188" y="1000"/>
                    <a:pt x="1188" y="1000"/>
                    <a:pt x="1188" y="1000"/>
                  </a:cubicBezTo>
                  <a:cubicBezTo>
                    <a:pt x="1188" y="912"/>
                    <a:pt x="1188" y="912"/>
                    <a:pt x="1188" y="912"/>
                  </a:cubicBezTo>
                  <a:cubicBezTo>
                    <a:pt x="1219" y="912"/>
                    <a:pt x="1219" y="912"/>
                    <a:pt x="1219" y="912"/>
                  </a:cubicBezTo>
                  <a:cubicBezTo>
                    <a:pt x="1219" y="844"/>
                    <a:pt x="1219" y="844"/>
                    <a:pt x="1219" y="844"/>
                  </a:cubicBezTo>
                  <a:cubicBezTo>
                    <a:pt x="1250" y="844"/>
                    <a:pt x="1250" y="844"/>
                    <a:pt x="1250" y="844"/>
                  </a:cubicBezTo>
                  <a:lnTo>
                    <a:pt x="1250" y="647"/>
                  </a:lnTo>
                  <a:close/>
                </a:path>
              </a:pathLst>
            </a:custGeom>
            <a:solidFill>
              <a:srgbClr val="65BC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225" name="Group 15">
            <a:extLst>
              <a:ext uri="{FF2B5EF4-FFF2-40B4-BE49-F238E27FC236}">
                <a16:creationId xmlns:a16="http://schemas.microsoft.com/office/drawing/2014/main" id="{3B2460AF-A651-449A-A7E6-ED94753295F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7515" y="4338922"/>
            <a:ext cx="294111" cy="296026"/>
            <a:chOff x="-1738" y="2397"/>
            <a:chExt cx="826" cy="826"/>
          </a:xfrm>
          <a:solidFill>
            <a:srgbClr val="65BCDE"/>
          </a:solidFill>
        </p:grpSpPr>
        <p:sp>
          <p:nvSpPr>
            <p:cNvPr id="226" name="Freeform 17">
              <a:extLst>
                <a:ext uri="{FF2B5EF4-FFF2-40B4-BE49-F238E27FC236}">
                  <a16:creationId xmlns:a16="http://schemas.microsoft.com/office/drawing/2014/main" id="{E910EE9E-1407-4B50-92BE-FEC629EDC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38" y="2528"/>
              <a:ext cx="826" cy="695"/>
            </a:xfrm>
            <a:custGeom>
              <a:avLst/>
              <a:gdLst>
                <a:gd name="T0" fmla="*/ 2806 w 3303"/>
                <a:gd name="T1" fmla="*/ 3 h 2778"/>
                <a:gd name="T2" fmla="*/ 2856 w 3303"/>
                <a:gd name="T3" fmla="*/ 24 h 2778"/>
                <a:gd name="T4" fmla="*/ 2895 w 3303"/>
                <a:gd name="T5" fmla="*/ 62 h 2778"/>
                <a:gd name="T6" fmla="*/ 2916 w 3303"/>
                <a:gd name="T7" fmla="*/ 112 h 2778"/>
                <a:gd name="T8" fmla="*/ 2919 w 3303"/>
                <a:gd name="T9" fmla="*/ 2498 h 2778"/>
                <a:gd name="T10" fmla="*/ 3192 w 3303"/>
                <a:gd name="T11" fmla="*/ 2501 h 2778"/>
                <a:gd name="T12" fmla="*/ 3242 w 3303"/>
                <a:gd name="T13" fmla="*/ 2522 h 2778"/>
                <a:gd name="T14" fmla="*/ 3280 w 3303"/>
                <a:gd name="T15" fmla="*/ 2560 h 2778"/>
                <a:gd name="T16" fmla="*/ 3301 w 3303"/>
                <a:gd name="T17" fmla="*/ 2610 h 2778"/>
                <a:gd name="T18" fmla="*/ 3300 w 3303"/>
                <a:gd name="T19" fmla="*/ 2666 h 2778"/>
                <a:gd name="T20" fmla="*/ 3277 w 3303"/>
                <a:gd name="T21" fmla="*/ 2716 h 2778"/>
                <a:gd name="T22" fmla="*/ 3237 w 3303"/>
                <a:gd name="T23" fmla="*/ 2754 h 2778"/>
                <a:gd name="T24" fmla="*/ 3185 w 3303"/>
                <a:gd name="T25" fmla="*/ 2775 h 2778"/>
                <a:gd name="T26" fmla="*/ 140 w 3303"/>
                <a:gd name="T27" fmla="*/ 2778 h 2778"/>
                <a:gd name="T28" fmla="*/ 86 w 3303"/>
                <a:gd name="T29" fmla="*/ 2767 h 2778"/>
                <a:gd name="T30" fmla="*/ 41 w 3303"/>
                <a:gd name="T31" fmla="*/ 2737 h 2778"/>
                <a:gd name="T32" fmla="*/ 11 w 3303"/>
                <a:gd name="T33" fmla="*/ 2692 h 2778"/>
                <a:gd name="T34" fmla="*/ 0 w 3303"/>
                <a:gd name="T35" fmla="*/ 2638 h 2778"/>
                <a:gd name="T36" fmla="*/ 11 w 3303"/>
                <a:gd name="T37" fmla="*/ 2584 h 2778"/>
                <a:gd name="T38" fmla="*/ 41 w 3303"/>
                <a:gd name="T39" fmla="*/ 2539 h 2778"/>
                <a:gd name="T40" fmla="*/ 86 w 3303"/>
                <a:gd name="T41" fmla="*/ 2509 h 2778"/>
                <a:gd name="T42" fmla="*/ 140 w 3303"/>
                <a:gd name="T43" fmla="*/ 2498 h 2778"/>
                <a:gd name="T44" fmla="*/ 379 w 3303"/>
                <a:gd name="T45" fmla="*/ 1649 h 2778"/>
                <a:gd name="T46" fmla="*/ 390 w 3303"/>
                <a:gd name="T47" fmla="*/ 1595 h 2778"/>
                <a:gd name="T48" fmla="*/ 421 w 3303"/>
                <a:gd name="T49" fmla="*/ 1550 h 2778"/>
                <a:gd name="T50" fmla="*/ 466 w 3303"/>
                <a:gd name="T51" fmla="*/ 1519 h 2778"/>
                <a:gd name="T52" fmla="*/ 520 w 3303"/>
                <a:gd name="T53" fmla="*/ 1508 h 2778"/>
                <a:gd name="T54" fmla="*/ 575 w 3303"/>
                <a:gd name="T55" fmla="*/ 1519 h 2778"/>
                <a:gd name="T56" fmla="*/ 619 w 3303"/>
                <a:gd name="T57" fmla="*/ 1550 h 2778"/>
                <a:gd name="T58" fmla="*/ 649 w 3303"/>
                <a:gd name="T59" fmla="*/ 1595 h 2778"/>
                <a:gd name="T60" fmla="*/ 660 w 3303"/>
                <a:gd name="T61" fmla="*/ 1649 h 2778"/>
                <a:gd name="T62" fmla="*/ 1130 w 3303"/>
                <a:gd name="T63" fmla="*/ 2498 h 2778"/>
                <a:gd name="T64" fmla="*/ 1133 w 3303"/>
                <a:gd name="T65" fmla="*/ 1381 h 2778"/>
                <a:gd name="T66" fmla="*/ 1154 w 3303"/>
                <a:gd name="T67" fmla="*/ 1331 h 2778"/>
                <a:gd name="T68" fmla="*/ 1192 w 3303"/>
                <a:gd name="T69" fmla="*/ 1294 h 2778"/>
                <a:gd name="T70" fmla="*/ 1243 w 3303"/>
                <a:gd name="T71" fmla="*/ 1272 h 2778"/>
                <a:gd name="T72" fmla="*/ 1299 w 3303"/>
                <a:gd name="T73" fmla="*/ 1272 h 2778"/>
                <a:gd name="T74" fmla="*/ 1349 w 3303"/>
                <a:gd name="T75" fmla="*/ 1294 h 2778"/>
                <a:gd name="T76" fmla="*/ 1387 w 3303"/>
                <a:gd name="T77" fmla="*/ 1331 h 2778"/>
                <a:gd name="T78" fmla="*/ 1408 w 3303"/>
                <a:gd name="T79" fmla="*/ 1381 h 2778"/>
                <a:gd name="T80" fmla="*/ 1411 w 3303"/>
                <a:gd name="T81" fmla="*/ 2498 h 2778"/>
                <a:gd name="T82" fmla="*/ 1887 w 3303"/>
                <a:gd name="T83" fmla="*/ 723 h 2778"/>
                <a:gd name="T84" fmla="*/ 1898 w 3303"/>
                <a:gd name="T85" fmla="*/ 668 h 2778"/>
                <a:gd name="T86" fmla="*/ 1928 w 3303"/>
                <a:gd name="T87" fmla="*/ 623 h 2778"/>
                <a:gd name="T88" fmla="*/ 1973 w 3303"/>
                <a:gd name="T89" fmla="*/ 593 h 2778"/>
                <a:gd name="T90" fmla="*/ 2027 w 3303"/>
                <a:gd name="T91" fmla="*/ 582 h 2778"/>
                <a:gd name="T92" fmla="*/ 2082 w 3303"/>
                <a:gd name="T93" fmla="*/ 593 h 2778"/>
                <a:gd name="T94" fmla="*/ 2127 w 3303"/>
                <a:gd name="T95" fmla="*/ 623 h 2778"/>
                <a:gd name="T96" fmla="*/ 2157 w 3303"/>
                <a:gd name="T97" fmla="*/ 668 h 2778"/>
                <a:gd name="T98" fmla="*/ 2168 w 3303"/>
                <a:gd name="T99" fmla="*/ 723 h 2778"/>
                <a:gd name="T100" fmla="*/ 2638 w 3303"/>
                <a:gd name="T101" fmla="*/ 2498 h 2778"/>
                <a:gd name="T102" fmla="*/ 2640 w 3303"/>
                <a:gd name="T103" fmla="*/ 112 h 2778"/>
                <a:gd name="T104" fmla="*/ 2662 w 3303"/>
                <a:gd name="T105" fmla="*/ 62 h 2778"/>
                <a:gd name="T106" fmla="*/ 2700 w 3303"/>
                <a:gd name="T107" fmla="*/ 24 h 2778"/>
                <a:gd name="T108" fmla="*/ 2750 w 3303"/>
                <a:gd name="T109" fmla="*/ 3 h 2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03" h="2778">
                  <a:moveTo>
                    <a:pt x="2778" y="0"/>
                  </a:moveTo>
                  <a:lnTo>
                    <a:pt x="2806" y="3"/>
                  </a:lnTo>
                  <a:lnTo>
                    <a:pt x="2832" y="11"/>
                  </a:lnTo>
                  <a:lnTo>
                    <a:pt x="2856" y="24"/>
                  </a:lnTo>
                  <a:lnTo>
                    <a:pt x="2877" y="42"/>
                  </a:lnTo>
                  <a:lnTo>
                    <a:pt x="2895" y="62"/>
                  </a:lnTo>
                  <a:lnTo>
                    <a:pt x="2908" y="86"/>
                  </a:lnTo>
                  <a:lnTo>
                    <a:pt x="2916" y="112"/>
                  </a:lnTo>
                  <a:lnTo>
                    <a:pt x="2919" y="140"/>
                  </a:lnTo>
                  <a:lnTo>
                    <a:pt x="2919" y="2498"/>
                  </a:lnTo>
                  <a:lnTo>
                    <a:pt x="3164" y="2498"/>
                  </a:lnTo>
                  <a:lnTo>
                    <a:pt x="3192" y="2501"/>
                  </a:lnTo>
                  <a:lnTo>
                    <a:pt x="3218" y="2509"/>
                  </a:lnTo>
                  <a:lnTo>
                    <a:pt x="3242" y="2522"/>
                  </a:lnTo>
                  <a:lnTo>
                    <a:pt x="3263" y="2539"/>
                  </a:lnTo>
                  <a:lnTo>
                    <a:pt x="3280" y="2560"/>
                  </a:lnTo>
                  <a:lnTo>
                    <a:pt x="3293" y="2583"/>
                  </a:lnTo>
                  <a:lnTo>
                    <a:pt x="3301" y="2610"/>
                  </a:lnTo>
                  <a:lnTo>
                    <a:pt x="3303" y="2638"/>
                  </a:lnTo>
                  <a:lnTo>
                    <a:pt x="3300" y="2666"/>
                  </a:lnTo>
                  <a:lnTo>
                    <a:pt x="3291" y="2692"/>
                  </a:lnTo>
                  <a:lnTo>
                    <a:pt x="3277" y="2716"/>
                  </a:lnTo>
                  <a:lnTo>
                    <a:pt x="3259" y="2737"/>
                  </a:lnTo>
                  <a:lnTo>
                    <a:pt x="3237" y="2754"/>
                  </a:lnTo>
                  <a:lnTo>
                    <a:pt x="3212" y="2767"/>
                  </a:lnTo>
                  <a:lnTo>
                    <a:pt x="3185" y="2775"/>
                  </a:lnTo>
                  <a:lnTo>
                    <a:pt x="3157" y="2778"/>
                  </a:lnTo>
                  <a:lnTo>
                    <a:pt x="140" y="2778"/>
                  </a:lnTo>
                  <a:lnTo>
                    <a:pt x="112" y="2775"/>
                  </a:lnTo>
                  <a:lnTo>
                    <a:pt x="86" y="2767"/>
                  </a:lnTo>
                  <a:lnTo>
                    <a:pt x="62" y="2754"/>
                  </a:lnTo>
                  <a:lnTo>
                    <a:pt x="41" y="2737"/>
                  </a:lnTo>
                  <a:lnTo>
                    <a:pt x="24" y="2716"/>
                  </a:lnTo>
                  <a:lnTo>
                    <a:pt x="11" y="2692"/>
                  </a:lnTo>
                  <a:lnTo>
                    <a:pt x="3" y="2666"/>
                  </a:lnTo>
                  <a:lnTo>
                    <a:pt x="0" y="2638"/>
                  </a:lnTo>
                  <a:lnTo>
                    <a:pt x="3" y="2610"/>
                  </a:lnTo>
                  <a:lnTo>
                    <a:pt x="11" y="2584"/>
                  </a:lnTo>
                  <a:lnTo>
                    <a:pt x="24" y="2560"/>
                  </a:lnTo>
                  <a:lnTo>
                    <a:pt x="41" y="2539"/>
                  </a:lnTo>
                  <a:lnTo>
                    <a:pt x="62" y="2522"/>
                  </a:lnTo>
                  <a:lnTo>
                    <a:pt x="86" y="2509"/>
                  </a:lnTo>
                  <a:lnTo>
                    <a:pt x="112" y="2501"/>
                  </a:lnTo>
                  <a:lnTo>
                    <a:pt x="140" y="2498"/>
                  </a:lnTo>
                  <a:lnTo>
                    <a:pt x="379" y="2498"/>
                  </a:lnTo>
                  <a:lnTo>
                    <a:pt x="379" y="1649"/>
                  </a:lnTo>
                  <a:lnTo>
                    <a:pt x="382" y="1621"/>
                  </a:lnTo>
                  <a:lnTo>
                    <a:pt x="390" y="1595"/>
                  </a:lnTo>
                  <a:lnTo>
                    <a:pt x="403" y="1571"/>
                  </a:lnTo>
                  <a:lnTo>
                    <a:pt x="421" y="1550"/>
                  </a:lnTo>
                  <a:lnTo>
                    <a:pt x="442" y="1532"/>
                  </a:lnTo>
                  <a:lnTo>
                    <a:pt x="466" y="1519"/>
                  </a:lnTo>
                  <a:lnTo>
                    <a:pt x="492" y="1511"/>
                  </a:lnTo>
                  <a:lnTo>
                    <a:pt x="520" y="1508"/>
                  </a:lnTo>
                  <a:lnTo>
                    <a:pt x="548" y="1511"/>
                  </a:lnTo>
                  <a:lnTo>
                    <a:pt x="575" y="1519"/>
                  </a:lnTo>
                  <a:lnTo>
                    <a:pt x="598" y="1532"/>
                  </a:lnTo>
                  <a:lnTo>
                    <a:pt x="619" y="1550"/>
                  </a:lnTo>
                  <a:lnTo>
                    <a:pt x="636" y="1571"/>
                  </a:lnTo>
                  <a:lnTo>
                    <a:pt x="649" y="1595"/>
                  </a:lnTo>
                  <a:lnTo>
                    <a:pt x="657" y="1621"/>
                  </a:lnTo>
                  <a:lnTo>
                    <a:pt x="660" y="1649"/>
                  </a:lnTo>
                  <a:lnTo>
                    <a:pt x="660" y="2498"/>
                  </a:lnTo>
                  <a:lnTo>
                    <a:pt x="1130" y="2498"/>
                  </a:lnTo>
                  <a:lnTo>
                    <a:pt x="1130" y="1410"/>
                  </a:lnTo>
                  <a:lnTo>
                    <a:pt x="1133" y="1381"/>
                  </a:lnTo>
                  <a:lnTo>
                    <a:pt x="1141" y="1355"/>
                  </a:lnTo>
                  <a:lnTo>
                    <a:pt x="1154" y="1331"/>
                  </a:lnTo>
                  <a:lnTo>
                    <a:pt x="1171" y="1311"/>
                  </a:lnTo>
                  <a:lnTo>
                    <a:pt x="1192" y="1294"/>
                  </a:lnTo>
                  <a:lnTo>
                    <a:pt x="1216" y="1281"/>
                  </a:lnTo>
                  <a:lnTo>
                    <a:pt x="1243" y="1272"/>
                  </a:lnTo>
                  <a:lnTo>
                    <a:pt x="1271" y="1269"/>
                  </a:lnTo>
                  <a:lnTo>
                    <a:pt x="1299" y="1272"/>
                  </a:lnTo>
                  <a:lnTo>
                    <a:pt x="1325" y="1281"/>
                  </a:lnTo>
                  <a:lnTo>
                    <a:pt x="1349" y="1294"/>
                  </a:lnTo>
                  <a:lnTo>
                    <a:pt x="1370" y="1311"/>
                  </a:lnTo>
                  <a:lnTo>
                    <a:pt x="1387" y="1331"/>
                  </a:lnTo>
                  <a:lnTo>
                    <a:pt x="1400" y="1355"/>
                  </a:lnTo>
                  <a:lnTo>
                    <a:pt x="1408" y="1381"/>
                  </a:lnTo>
                  <a:lnTo>
                    <a:pt x="1411" y="1410"/>
                  </a:lnTo>
                  <a:lnTo>
                    <a:pt x="1411" y="2498"/>
                  </a:lnTo>
                  <a:lnTo>
                    <a:pt x="1887" y="2498"/>
                  </a:lnTo>
                  <a:lnTo>
                    <a:pt x="1887" y="723"/>
                  </a:lnTo>
                  <a:lnTo>
                    <a:pt x="1890" y="694"/>
                  </a:lnTo>
                  <a:lnTo>
                    <a:pt x="1898" y="668"/>
                  </a:lnTo>
                  <a:lnTo>
                    <a:pt x="1911" y="644"/>
                  </a:lnTo>
                  <a:lnTo>
                    <a:pt x="1928" y="623"/>
                  </a:lnTo>
                  <a:lnTo>
                    <a:pt x="1949" y="606"/>
                  </a:lnTo>
                  <a:lnTo>
                    <a:pt x="1973" y="593"/>
                  </a:lnTo>
                  <a:lnTo>
                    <a:pt x="1999" y="585"/>
                  </a:lnTo>
                  <a:lnTo>
                    <a:pt x="2027" y="582"/>
                  </a:lnTo>
                  <a:lnTo>
                    <a:pt x="2055" y="585"/>
                  </a:lnTo>
                  <a:lnTo>
                    <a:pt x="2082" y="593"/>
                  </a:lnTo>
                  <a:lnTo>
                    <a:pt x="2106" y="606"/>
                  </a:lnTo>
                  <a:lnTo>
                    <a:pt x="2127" y="623"/>
                  </a:lnTo>
                  <a:lnTo>
                    <a:pt x="2144" y="644"/>
                  </a:lnTo>
                  <a:lnTo>
                    <a:pt x="2157" y="668"/>
                  </a:lnTo>
                  <a:lnTo>
                    <a:pt x="2165" y="694"/>
                  </a:lnTo>
                  <a:lnTo>
                    <a:pt x="2168" y="723"/>
                  </a:lnTo>
                  <a:lnTo>
                    <a:pt x="2168" y="2498"/>
                  </a:lnTo>
                  <a:lnTo>
                    <a:pt x="2638" y="2498"/>
                  </a:lnTo>
                  <a:lnTo>
                    <a:pt x="2638" y="140"/>
                  </a:lnTo>
                  <a:lnTo>
                    <a:pt x="2640" y="112"/>
                  </a:lnTo>
                  <a:lnTo>
                    <a:pt x="2649" y="86"/>
                  </a:lnTo>
                  <a:lnTo>
                    <a:pt x="2662" y="62"/>
                  </a:lnTo>
                  <a:lnTo>
                    <a:pt x="2679" y="42"/>
                  </a:lnTo>
                  <a:lnTo>
                    <a:pt x="2700" y="24"/>
                  </a:lnTo>
                  <a:lnTo>
                    <a:pt x="2723" y="11"/>
                  </a:lnTo>
                  <a:lnTo>
                    <a:pt x="2750" y="3"/>
                  </a:lnTo>
                  <a:lnTo>
                    <a:pt x="27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227" name="Freeform 18">
              <a:extLst>
                <a:ext uri="{FF2B5EF4-FFF2-40B4-BE49-F238E27FC236}">
                  <a16:creationId xmlns:a16="http://schemas.microsoft.com/office/drawing/2014/main" id="{3742543C-B17C-49AB-A93A-607F1112A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93" y="2397"/>
              <a:ext cx="542" cy="362"/>
            </a:xfrm>
            <a:custGeom>
              <a:avLst/>
              <a:gdLst>
                <a:gd name="T0" fmla="*/ 2031 w 2171"/>
                <a:gd name="T1" fmla="*/ 0 h 1450"/>
                <a:gd name="T2" fmla="*/ 2085 w 2171"/>
                <a:gd name="T3" fmla="*/ 11 h 1450"/>
                <a:gd name="T4" fmla="*/ 2130 w 2171"/>
                <a:gd name="T5" fmla="*/ 41 h 1450"/>
                <a:gd name="T6" fmla="*/ 2160 w 2171"/>
                <a:gd name="T7" fmla="*/ 86 h 1450"/>
                <a:gd name="T8" fmla="*/ 2171 w 2171"/>
                <a:gd name="T9" fmla="*/ 140 h 1450"/>
                <a:gd name="T10" fmla="*/ 2168 w 2171"/>
                <a:gd name="T11" fmla="*/ 781 h 1450"/>
                <a:gd name="T12" fmla="*/ 2147 w 2171"/>
                <a:gd name="T13" fmla="*/ 834 h 1450"/>
                <a:gd name="T14" fmla="*/ 2109 w 2171"/>
                <a:gd name="T15" fmla="*/ 873 h 1450"/>
                <a:gd name="T16" fmla="*/ 2059 w 2171"/>
                <a:gd name="T17" fmla="*/ 895 h 1450"/>
                <a:gd name="T18" fmla="*/ 2003 w 2171"/>
                <a:gd name="T19" fmla="*/ 895 h 1450"/>
                <a:gd name="T20" fmla="*/ 1953 w 2171"/>
                <a:gd name="T21" fmla="*/ 873 h 1450"/>
                <a:gd name="T22" fmla="*/ 1915 w 2171"/>
                <a:gd name="T23" fmla="*/ 835 h 1450"/>
                <a:gd name="T24" fmla="*/ 1894 w 2171"/>
                <a:gd name="T25" fmla="*/ 785 h 1450"/>
                <a:gd name="T26" fmla="*/ 1891 w 2171"/>
                <a:gd name="T27" fmla="*/ 486 h 1450"/>
                <a:gd name="T28" fmla="*/ 1736 w 2171"/>
                <a:gd name="T29" fmla="*/ 630 h 1450"/>
                <a:gd name="T30" fmla="*/ 1579 w 2171"/>
                <a:gd name="T31" fmla="*/ 760 h 1450"/>
                <a:gd name="T32" fmla="*/ 1419 w 2171"/>
                <a:gd name="T33" fmla="*/ 877 h 1450"/>
                <a:gd name="T34" fmla="*/ 1260 w 2171"/>
                <a:gd name="T35" fmla="*/ 981 h 1450"/>
                <a:gd name="T36" fmla="*/ 1104 w 2171"/>
                <a:gd name="T37" fmla="*/ 1072 h 1450"/>
                <a:gd name="T38" fmla="*/ 952 w 2171"/>
                <a:gd name="T39" fmla="*/ 1152 h 1450"/>
                <a:gd name="T40" fmla="*/ 807 w 2171"/>
                <a:gd name="T41" fmla="*/ 1221 h 1450"/>
                <a:gd name="T42" fmla="*/ 672 w 2171"/>
                <a:gd name="T43" fmla="*/ 1281 h 1450"/>
                <a:gd name="T44" fmla="*/ 548 w 2171"/>
                <a:gd name="T45" fmla="*/ 1329 h 1450"/>
                <a:gd name="T46" fmla="*/ 438 w 2171"/>
                <a:gd name="T47" fmla="*/ 1368 h 1450"/>
                <a:gd name="T48" fmla="*/ 344 w 2171"/>
                <a:gd name="T49" fmla="*/ 1399 h 1450"/>
                <a:gd name="T50" fmla="*/ 268 w 2171"/>
                <a:gd name="T51" fmla="*/ 1421 h 1450"/>
                <a:gd name="T52" fmla="*/ 212 w 2171"/>
                <a:gd name="T53" fmla="*/ 1436 h 1450"/>
                <a:gd name="T54" fmla="*/ 179 w 2171"/>
                <a:gd name="T55" fmla="*/ 1444 h 1450"/>
                <a:gd name="T56" fmla="*/ 156 w 2171"/>
                <a:gd name="T57" fmla="*/ 1449 h 1450"/>
                <a:gd name="T58" fmla="*/ 122 w 2171"/>
                <a:gd name="T59" fmla="*/ 1449 h 1450"/>
                <a:gd name="T60" fmla="*/ 85 w 2171"/>
                <a:gd name="T61" fmla="*/ 1440 h 1450"/>
                <a:gd name="T62" fmla="*/ 50 w 2171"/>
                <a:gd name="T63" fmla="*/ 1420 h 1450"/>
                <a:gd name="T64" fmla="*/ 21 w 2171"/>
                <a:gd name="T65" fmla="*/ 1390 h 1450"/>
                <a:gd name="T66" fmla="*/ 3 w 2171"/>
                <a:gd name="T67" fmla="*/ 1347 h 1450"/>
                <a:gd name="T68" fmla="*/ 2 w 2171"/>
                <a:gd name="T69" fmla="*/ 1297 h 1450"/>
                <a:gd name="T70" fmla="*/ 16 w 2171"/>
                <a:gd name="T71" fmla="*/ 1253 h 1450"/>
                <a:gd name="T72" fmla="*/ 44 w 2171"/>
                <a:gd name="T73" fmla="*/ 1216 h 1450"/>
                <a:gd name="T74" fmla="*/ 84 w 2171"/>
                <a:gd name="T75" fmla="*/ 1192 h 1450"/>
                <a:gd name="T76" fmla="*/ 112 w 2171"/>
                <a:gd name="T77" fmla="*/ 1184 h 1450"/>
                <a:gd name="T78" fmla="*/ 137 w 2171"/>
                <a:gd name="T79" fmla="*/ 1178 h 1450"/>
                <a:gd name="T80" fmla="*/ 182 w 2171"/>
                <a:gd name="T81" fmla="*/ 1166 h 1450"/>
                <a:gd name="T82" fmla="*/ 248 w 2171"/>
                <a:gd name="T83" fmla="*/ 1146 h 1450"/>
                <a:gd name="T84" fmla="*/ 330 w 2171"/>
                <a:gd name="T85" fmla="*/ 1120 h 1450"/>
                <a:gd name="T86" fmla="*/ 427 w 2171"/>
                <a:gd name="T87" fmla="*/ 1085 h 1450"/>
                <a:gd name="T88" fmla="*/ 536 w 2171"/>
                <a:gd name="T89" fmla="*/ 1043 h 1450"/>
                <a:gd name="T90" fmla="*/ 657 w 2171"/>
                <a:gd name="T91" fmla="*/ 991 h 1450"/>
                <a:gd name="T92" fmla="*/ 787 w 2171"/>
                <a:gd name="T93" fmla="*/ 931 h 1450"/>
                <a:gd name="T94" fmla="*/ 923 w 2171"/>
                <a:gd name="T95" fmla="*/ 860 h 1450"/>
                <a:gd name="T96" fmla="*/ 1065 w 2171"/>
                <a:gd name="T97" fmla="*/ 780 h 1450"/>
                <a:gd name="T98" fmla="*/ 1208 w 2171"/>
                <a:gd name="T99" fmla="*/ 689 h 1450"/>
                <a:gd name="T100" fmla="*/ 1353 w 2171"/>
                <a:gd name="T101" fmla="*/ 587 h 1450"/>
                <a:gd name="T102" fmla="*/ 1496 w 2171"/>
                <a:gd name="T103" fmla="*/ 474 h 1450"/>
                <a:gd name="T104" fmla="*/ 1635 w 2171"/>
                <a:gd name="T105" fmla="*/ 347 h 1450"/>
                <a:gd name="T106" fmla="*/ 1414 w 2171"/>
                <a:gd name="T107" fmla="*/ 280 h 1450"/>
                <a:gd name="T108" fmla="*/ 1359 w 2171"/>
                <a:gd name="T109" fmla="*/ 269 h 1450"/>
                <a:gd name="T110" fmla="*/ 1315 w 2171"/>
                <a:gd name="T111" fmla="*/ 239 h 1450"/>
                <a:gd name="T112" fmla="*/ 1285 w 2171"/>
                <a:gd name="T113" fmla="*/ 194 h 1450"/>
                <a:gd name="T114" fmla="*/ 1274 w 2171"/>
                <a:gd name="T115" fmla="*/ 140 h 1450"/>
                <a:gd name="T116" fmla="*/ 1285 w 2171"/>
                <a:gd name="T117" fmla="*/ 86 h 1450"/>
                <a:gd name="T118" fmla="*/ 1315 w 2171"/>
                <a:gd name="T119" fmla="*/ 41 h 1450"/>
                <a:gd name="T120" fmla="*/ 1359 w 2171"/>
                <a:gd name="T121" fmla="*/ 11 h 1450"/>
                <a:gd name="T122" fmla="*/ 1414 w 2171"/>
                <a:gd name="T123" fmla="*/ 0 h 1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71" h="1450">
                  <a:moveTo>
                    <a:pt x="1414" y="0"/>
                  </a:moveTo>
                  <a:lnTo>
                    <a:pt x="2031" y="0"/>
                  </a:lnTo>
                  <a:lnTo>
                    <a:pt x="2059" y="3"/>
                  </a:lnTo>
                  <a:lnTo>
                    <a:pt x="2085" y="11"/>
                  </a:lnTo>
                  <a:lnTo>
                    <a:pt x="2109" y="24"/>
                  </a:lnTo>
                  <a:lnTo>
                    <a:pt x="2130" y="41"/>
                  </a:lnTo>
                  <a:lnTo>
                    <a:pt x="2147" y="62"/>
                  </a:lnTo>
                  <a:lnTo>
                    <a:pt x="2160" y="86"/>
                  </a:lnTo>
                  <a:lnTo>
                    <a:pt x="2168" y="112"/>
                  </a:lnTo>
                  <a:lnTo>
                    <a:pt x="2171" y="140"/>
                  </a:lnTo>
                  <a:lnTo>
                    <a:pt x="2171" y="751"/>
                  </a:lnTo>
                  <a:lnTo>
                    <a:pt x="2168" y="781"/>
                  </a:lnTo>
                  <a:lnTo>
                    <a:pt x="2160" y="809"/>
                  </a:lnTo>
                  <a:lnTo>
                    <a:pt x="2147" y="834"/>
                  </a:lnTo>
                  <a:lnTo>
                    <a:pt x="2130" y="855"/>
                  </a:lnTo>
                  <a:lnTo>
                    <a:pt x="2109" y="873"/>
                  </a:lnTo>
                  <a:lnTo>
                    <a:pt x="2085" y="886"/>
                  </a:lnTo>
                  <a:lnTo>
                    <a:pt x="2059" y="895"/>
                  </a:lnTo>
                  <a:lnTo>
                    <a:pt x="2031" y="897"/>
                  </a:lnTo>
                  <a:lnTo>
                    <a:pt x="2003" y="895"/>
                  </a:lnTo>
                  <a:lnTo>
                    <a:pt x="1977" y="886"/>
                  </a:lnTo>
                  <a:lnTo>
                    <a:pt x="1953" y="873"/>
                  </a:lnTo>
                  <a:lnTo>
                    <a:pt x="1932" y="856"/>
                  </a:lnTo>
                  <a:lnTo>
                    <a:pt x="1915" y="835"/>
                  </a:lnTo>
                  <a:lnTo>
                    <a:pt x="1902" y="812"/>
                  </a:lnTo>
                  <a:lnTo>
                    <a:pt x="1894" y="785"/>
                  </a:lnTo>
                  <a:lnTo>
                    <a:pt x="1891" y="757"/>
                  </a:lnTo>
                  <a:lnTo>
                    <a:pt x="1891" y="486"/>
                  </a:lnTo>
                  <a:lnTo>
                    <a:pt x="1814" y="560"/>
                  </a:lnTo>
                  <a:lnTo>
                    <a:pt x="1736" y="630"/>
                  </a:lnTo>
                  <a:lnTo>
                    <a:pt x="1658" y="697"/>
                  </a:lnTo>
                  <a:lnTo>
                    <a:pt x="1579" y="760"/>
                  </a:lnTo>
                  <a:lnTo>
                    <a:pt x="1499" y="820"/>
                  </a:lnTo>
                  <a:lnTo>
                    <a:pt x="1419" y="877"/>
                  </a:lnTo>
                  <a:lnTo>
                    <a:pt x="1340" y="930"/>
                  </a:lnTo>
                  <a:lnTo>
                    <a:pt x="1260" y="981"/>
                  </a:lnTo>
                  <a:lnTo>
                    <a:pt x="1182" y="1028"/>
                  </a:lnTo>
                  <a:lnTo>
                    <a:pt x="1104" y="1072"/>
                  </a:lnTo>
                  <a:lnTo>
                    <a:pt x="1027" y="1114"/>
                  </a:lnTo>
                  <a:lnTo>
                    <a:pt x="952" y="1152"/>
                  </a:lnTo>
                  <a:lnTo>
                    <a:pt x="878" y="1188"/>
                  </a:lnTo>
                  <a:lnTo>
                    <a:pt x="807" y="1221"/>
                  </a:lnTo>
                  <a:lnTo>
                    <a:pt x="738" y="1253"/>
                  </a:lnTo>
                  <a:lnTo>
                    <a:pt x="672" y="1281"/>
                  </a:lnTo>
                  <a:lnTo>
                    <a:pt x="609" y="1306"/>
                  </a:lnTo>
                  <a:lnTo>
                    <a:pt x="548" y="1329"/>
                  </a:lnTo>
                  <a:lnTo>
                    <a:pt x="492" y="1350"/>
                  </a:lnTo>
                  <a:lnTo>
                    <a:pt x="438" y="1368"/>
                  </a:lnTo>
                  <a:lnTo>
                    <a:pt x="389" y="1385"/>
                  </a:lnTo>
                  <a:lnTo>
                    <a:pt x="344" y="1399"/>
                  </a:lnTo>
                  <a:lnTo>
                    <a:pt x="304" y="1411"/>
                  </a:lnTo>
                  <a:lnTo>
                    <a:pt x="268" y="1421"/>
                  </a:lnTo>
                  <a:lnTo>
                    <a:pt x="238" y="1430"/>
                  </a:lnTo>
                  <a:lnTo>
                    <a:pt x="212" y="1436"/>
                  </a:lnTo>
                  <a:lnTo>
                    <a:pt x="192" y="1441"/>
                  </a:lnTo>
                  <a:lnTo>
                    <a:pt x="179" y="1444"/>
                  </a:lnTo>
                  <a:lnTo>
                    <a:pt x="171" y="1445"/>
                  </a:lnTo>
                  <a:lnTo>
                    <a:pt x="156" y="1449"/>
                  </a:lnTo>
                  <a:lnTo>
                    <a:pt x="139" y="1450"/>
                  </a:lnTo>
                  <a:lnTo>
                    <a:pt x="122" y="1449"/>
                  </a:lnTo>
                  <a:lnTo>
                    <a:pt x="103" y="1446"/>
                  </a:lnTo>
                  <a:lnTo>
                    <a:pt x="85" y="1440"/>
                  </a:lnTo>
                  <a:lnTo>
                    <a:pt x="67" y="1432"/>
                  </a:lnTo>
                  <a:lnTo>
                    <a:pt x="50" y="1420"/>
                  </a:lnTo>
                  <a:lnTo>
                    <a:pt x="34" y="1406"/>
                  </a:lnTo>
                  <a:lnTo>
                    <a:pt x="21" y="1390"/>
                  </a:lnTo>
                  <a:lnTo>
                    <a:pt x="10" y="1370"/>
                  </a:lnTo>
                  <a:lnTo>
                    <a:pt x="3" y="1347"/>
                  </a:lnTo>
                  <a:lnTo>
                    <a:pt x="0" y="1322"/>
                  </a:lnTo>
                  <a:lnTo>
                    <a:pt x="2" y="1297"/>
                  </a:lnTo>
                  <a:lnTo>
                    <a:pt x="7" y="1274"/>
                  </a:lnTo>
                  <a:lnTo>
                    <a:pt x="16" y="1253"/>
                  </a:lnTo>
                  <a:lnTo>
                    <a:pt x="28" y="1233"/>
                  </a:lnTo>
                  <a:lnTo>
                    <a:pt x="44" y="1216"/>
                  </a:lnTo>
                  <a:lnTo>
                    <a:pt x="62" y="1202"/>
                  </a:lnTo>
                  <a:lnTo>
                    <a:pt x="84" y="1192"/>
                  </a:lnTo>
                  <a:lnTo>
                    <a:pt x="109" y="1185"/>
                  </a:lnTo>
                  <a:lnTo>
                    <a:pt x="112" y="1184"/>
                  </a:lnTo>
                  <a:lnTo>
                    <a:pt x="122" y="1182"/>
                  </a:lnTo>
                  <a:lnTo>
                    <a:pt x="137" y="1178"/>
                  </a:lnTo>
                  <a:lnTo>
                    <a:pt x="157" y="1173"/>
                  </a:lnTo>
                  <a:lnTo>
                    <a:pt x="182" y="1166"/>
                  </a:lnTo>
                  <a:lnTo>
                    <a:pt x="212" y="1157"/>
                  </a:lnTo>
                  <a:lnTo>
                    <a:pt x="248" y="1146"/>
                  </a:lnTo>
                  <a:lnTo>
                    <a:pt x="287" y="1134"/>
                  </a:lnTo>
                  <a:lnTo>
                    <a:pt x="330" y="1120"/>
                  </a:lnTo>
                  <a:lnTo>
                    <a:pt x="377" y="1104"/>
                  </a:lnTo>
                  <a:lnTo>
                    <a:pt x="427" y="1085"/>
                  </a:lnTo>
                  <a:lnTo>
                    <a:pt x="480" y="1065"/>
                  </a:lnTo>
                  <a:lnTo>
                    <a:pt x="536" y="1043"/>
                  </a:lnTo>
                  <a:lnTo>
                    <a:pt x="596" y="1018"/>
                  </a:lnTo>
                  <a:lnTo>
                    <a:pt x="657" y="991"/>
                  </a:lnTo>
                  <a:lnTo>
                    <a:pt x="721" y="962"/>
                  </a:lnTo>
                  <a:lnTo>
                    <a:pt x="787" y="931"/>
                  </a:lnTo>
                  <a:lnTo>
                    <a:pt x="854" y="897"/>
                  </a:lnTo>
                  <a:lnTo>
                    <a:pt x="923" y="860"/>
                  </a:lnTo>
                  <a:lnTo>
                    <a:pt x="993" y="821"/>
                  </a:lnTo>
                  <a:lnTo>
                    <a:pt x="1065" y="780"/>
                  </a:lnTo>
                  <a:lnTo>
                    <a:pt x="1136" y="736"/>
                  </a:lnTo>
                  <a:lnTo>
                    <a:pt x="1208" y="689"/>
                  </a:lnTo>
                  <a:lnTo>
                    <a:pt x="1281" y="639"/>
                  </a:lnTo>
                  <a:lnTo>
                    <a:pt x="1353" y="587"/>
                  </a:lnTo>
                  <a:lnTo>
                    <a:pt x="1424" y="532"/>
                  </a:lnTo>
                  <a:lnTo>
                    <a:pt x="1496" y="474"/>
                  </a:lnTo>
                  <a:lnTo>
                    <a:pt x="1566" y="412"/>
                  </a:lnTo>
                  <a:lnTo>
                    <a:pt x="1635" y="347"/>
                  </a:lnTo>
                  <a:lnTo>
                    <a:pt x="1703" y="280"/>
                  </a:lnTo>
                  <a:lnTo>
                    <a:pt x="1414" y="280"/>
                  </a:lnTo>
                  <a:lnTo>
                    <a:pt x="1386" y="277"/>
                  </a:lnTo>
                  <a:lnTo>
                    <a:pt x="1359" y="269"/>
                  </a:lnTo>
                  <a:lnTo>
                    <a:pt x="1336" y="256"/>
                  </a:lnTo>
                  <a:lnTo>
                    <a:pt x="1315" y="239"/>
                  </a:lnTo>
                  <a:lnTo>
                    <a:pt x="1298" y="218"/>
                  </a:lnTo>
                  <a:lnTo>
                    <a:pt x="1285" y="194"/>
                  </a:lnTo>
                  <a:lnTo>
                    <a:pt x="1277" y="168"/>
                  </a:lnTo>
                  <a:lnTo>
                    <a:pt x="1274" y="140"/>
                  </a:lnTo>
                  <a:lnTo>
                    <a:pt x="1277" y="112"/>
                  </a:lnTo>
                  <a:lnTo>
                    <a:pt x="1285" y="86"/>
                  </a:lnTo>
                  <a:lnTo>
                    <a:pt x="1298" y="62"/>
                  </a:lnTo>
                  <a:lnTo>
                    <a:pt x="1315" y="41"/>
                  </a:lnTo>
                  <a:lnTo>
                    <a:pt x="1336" y="24"/>
                  </a:lnTo>
                  <a:lnTo>
                    <a:pt x="1359" y="11"/>
                  </a:lnTo>
                  <a:lnTo>
                    <a:pt x="1386" y="3"/>
                  </a:lnTo>
                  <a:lnTo>
                    <a:pt x="14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7A745-C9FE-E548-A138-F56DDF3CA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458F6B-AB16-5E45-B1FC-35469E01949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85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57425" y="1500190"/>
            <a:ext cx="4629150" cy="388189"/>
          </a:xfrm>
        </p:spPr>
        <p:txBody>
          <a:bodyPr/>
          <a:lstStyle/>
          <a:p>
            <a:pPr algn="ctr"/>
            <a:r>
              <a:rPr lang="en-US" b="0" dirty="0"/>
              <a:t>Predictive Analytics is at the SMA Core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D9172-C904-4985-B897-31C67B50770E}"/>
              </a:ext>
            </a:extLst>
          </p:cNvPr>
          <p:cNvSpPr txBox="1"/>
          <p:nvPr/>
        </p:nvSpPr>
        <p:spPr>
          <a:xfrm>
            <a:off x="0" y="60341"/>
            <a:ext cx="9069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Understanding SMA S-Score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E2E2B3-F4AA-6540-BB8F-78CD9C2CF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6" r="2409"/>
          <a:stretch/>
        </p:blipFill>
        <p:spPr>
          <a:xfrm>
            <a:off x="375972" y="737244"/>
            <a:ext cx="8422786" cy="445784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270978-7D83-EC45-90BC-BC33B724C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458F6B-AB16-5E45-B1FC-35469E01949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B006D73-98F5-AE41-B761-77D8EB2D051E}"/>
              </a:ext>
            </a:extLst>
          </p:cNvPr>
          <p:cNvSpPr txBox="1">
            <a:spLocks/>
          </p:cNvSpPr>
          <p:nvPr/>
        </p:nvSpPr>
        <p:spPr>
          <a:xfrm rot="10800000" flipV="1">
            <a:off x="420225" y="4959917"/>
            <a:ext cx="8422785" cy="1395315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6000" dirty="0">
                <a:latin typeface="+mj-lt"/>
              </a:rPr>
              <a:t>SMA S-Score is one of 15 primary S-Factors delivered through APIs to SMA’s quantitative systemic trading clients. An | S-Score | &gt; 2 represents a Z-Score with a 98.6% probability that the security will subsequently move in the direction of the Sentiment. The standard S-Score is a 24H lookback over a 20D period with decay. Baselines are then created across customized predictive forward periods W, M, Q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endParaRPr lang="en-US" sz="4050" dirty="0">
              <a:latin typeface="+mj-lt"/>
            </a:endParaRPr>
          </a:p>
          <a:p>
            <a:pPr>
              <a:lnSpc>
                <a:spcPct val="160000"/>
              </a:lnSpc>
            </a:pPr>
            <a:endParaRPr lang="en-US" sz="4050" dirty="0">
              <a:latin typeface="+mj-lt"/>
            </a:endParaRPr>
          </a:p>
          <a:p>
            <a:pPr>
              <a:lnSpc>
                <a:spcPct val="160000"/>
              </a:lnSpc>
            </a:pPr>
            <a:endParaRPr lang="en-US" sz="4050" dirty="0">
              <a:latin typeface="+mj-lt"/>
            </a:endParaRPr>
          </a:p>
          <a:p>
            <a:pPr>
              <a:lnSpc>
                <a:spcPct val="160000"/>
              </a:lnSpc>
            </a:pPr>
            <a:endParaRPr lang="en-US" sz="4050" dirty="0">
              <a:latin typeface="+mj-lt"/>
            </a:endParaRPr>
          </a:p>
          <a:p>
            <a:pPr>
              <a:lnSpc>
                <a:spcPct val="160000"/>
              </a:lnSpc>
            </a:pPr>
            <a:endParaRPr lang="en-US" sz="4050" dirty="0">
              <a:latin typeface="+mj-lt"/>
            </a:endParaRPr>
          </a:p>
          <a:p>
            <a:pPr>
              <a:lnSpc>
                <a:spcPct val="160000"/>
              </a:lnSpc>
            </a:pPr>
            <a:endParaRPr lang="en-US" sz="4050" dirty="0">
              <a:latin typeface="+mj-lt"/>
            </a:endParaRP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endParaRPr lang="en-US" sz="4050" dirty="0">
              <a:latin typeface="+mj-lt"/>
            </a:endParaRPr>
          </a:p>
          <a:p>
            <a:pPr>
              <a:lnSpc>
                <a:spcPct val="160000"/>
              </a:lnSpc>
            </a:pPr>
            <a:endParaRPr lang="en-US" sz="4050" dirty="0">
              <a:latin typeface="+mj-lt"/>
            </a:endParaRPr>
          </a:p>
          <a:p>
            <a:pPr>
              <a:lnSpc>
                <a:spcPct val="160000"/>
              </a:lnSpc>
            </a:pPr>
            <a:endParaRPr lang="en-US" sz="4050" dirty="0">
              <a:latin typeface="+mj-lt"/>
            </a:endParaRP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endParaRPr lang="en-US" sz="135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3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7997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65468"/>
            <a:ext cx="9144000" cy="563563"/>
          </a:xfrm>
        </p:spPr>
        <p:txBody>
          <a:bodyPr/>
          <a:lstStyle/>
          <a:p>
            <a:r>
              <a:rPr lang="en-US" b="0" dirty="0">
                <a:solidFill>
                  <a:srgbClr val="002060"/>
                </a:solidFill>
                <a:latin typeface="+mj-lt"/>
              </a:rPr>
              <a:t>SMA S-Score API Provides 15 Data Fields Metrics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19985" y="1665220"/>
            <a:ext cx="880329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9985" y="2394699"/>
            <a:ext cx="880329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9985" y="3172320"/>
            <a:ext cx="880329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9985" y="3914161"/>
            <a:ext cx="880329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9985" y="4698172"/>
            <a:ext cx="880329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9985" y="5420827"/>
            <a:ext cx="880329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677886" y="1016816"/>
            <a:ext cx="6237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>
                <a:latin typeface="+mj-lt"/>
              </a:rPr>
              <a:t>The Normalized Representation Of A Security’s Sentiment Time Series Over A Look Back Period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77881" y="1761643"/>
            <a:ext cx="6008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>
                <a:latin typeface="+mj-lt"/>
              </a:rPr>
              <a:t>The Average Level Of A Security’s Sentiment Time Series Over A Look Back Period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77886" y="2494317"/>
            <a:ext cx="6252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>
                <a:latin typeface="+mj-lt"/>
              </a:rPr>
              <a:t>The Change In A Security’s S-Score</a:t>
            </a:r>
            <a:r>
              <a:rPr lang="en-US" sz="1600" baseline="30000" dirty="0">
                <a:latin typeface="+mj-lt"/>
              </a:rPr>
              <a:t>TM</a:t>
            </a:r>
            <a:r>
              <a:rPr lang="en-US" sz="1600" dirty="0">
                <a:latin typeface="+mj-lt"/>
              </a:rPr>
              <a:t> Level At An Observation Time Relative To An Earlier Time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77886" y="3288722"/>
            <a:ext cx="6252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>
                <a:latin typeface="+mj-lt"/>
              </a:rPr>
              <a:t>The Volume Of Indicative Tweets Contributing To A Security’s S-Score</a:t>
            </a:r>
            <a:r>
              <a:rPr lang="en-US" sz="1600" baseline="30000" dirty="0">
                <a:latin typeface="+mj-lt"/>
              </a:rPr>
              <a:t>TM</a:t>
            </a:r>
            <a:r>
              <a:rPr lang="en-US" sz="1600" dirty="0">
                <a:latin typeface="+mj-lt"/>
              </a:rPr>
              <a:t> At An Observation Time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677887" y="4064357"/>
            <a:ext cx="6008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>
                <a:latin typeface="+mj-lt"/>
              </a:rPr>
              <a:t>The Normalized Representation Of A Stock’s Indicative Tweet Volume Time Series Over A Look Back Period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881" y="4799327"/>
            <a:ext cx="6008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>
                <a:latin typeface="+mj-lt"/>
              </a:rPr>
              <a:t>A Measure Of The Variability Of A Stock’s Sentiment Time Series Over A Look Back Period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677881" y="5520457"/>
            <a:ext cx="6008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>
                <a:latin typeface="+mj-lt"/>
              </a:rPr>
              <a:t>A Measure Of The Diversity Of Twitter Sources Contributing To A Security’s S-Score</a:t>
            </a:r>
            <a:r>
              <a:rPr lang="en-US" sz="1600" baseline="30000" dirty="0">
                <a:latin typeface="+mj-lt"/>
              </a:rPr>
              <a:t>TM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DB40D0-690C-204F-9875-499741993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458F6B-AB16-5E45-B1FC-35469E01949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D85E39-8FDB-ED41-92F8-5DF3A8D96459}"/>
              </a:ext>
            </a:extLst>
          </p:cNvPr>
          <p:cNvSpPr txBox="1"/>
          <p:nvPr/>
        </p:nvSpPr>
        <p:spPr>
          <a:xfrm>
            <a:off x="457204" y="1145209"/>
            <a:ext cx="1515529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65BCD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85B8C"/>
                </a:solidFill>
              </a:rPr>
              <a:t>S-Score </a:t>
            </a:r>
            <a:r>
              <a:rPr lang="en-US" sz="1600" b="1" baseline="30000" dirty="0">
                <a:solidFill>
                  <a:srgbClr val="185B8C"/>
                </a:solidFill>
              </a:rPr>
              <a:t>TM</a:t>
            </a:r>
            <a:r>
              <a:rPr lang="en-US" sz="1600" b="1" dirty="0">
                <a:solidFill>
                  <a:srgbClr val="185B8C"/>
                </a:solidFill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3CF08D-396C-4949-9967-02BB97A54A74}"/>
              </a:ext>
            </a:extLst>
          </p:cNvPr>
          <p:cNvSpPr txBox="1"/>
          <p:nvPr/>
        </p:nvSpPr>
        <p:spPr>
          <a:xfrm>
            <a:off x="457199" y="1884754"/>
            <a:ext cx="1515534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65BCD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85B8C"/>
                </a:solidFill>
              </a:rPr>
              <a:t>S-Mean </a:t>
            </a:r>
            <a:r>
              <a:rPr lang="en-US" sz="1600" b="1" baseline="30000" dirty="0">
                <a:solidFill>
                  <a:srgbClr val="185B8C"/>
                </a:solidFill>
              </a:rPr>
              <a:t>TM</a:t>
            </a:r>
            <a:r>
              <a:rPr lang="en-US" sz="1600" b="1" dirty="0">
                <a:solidFill>
                  <a:srgbClr val="185B8C"/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E365A0-D90E-5749-8B30-FA8FA332E4E4}"/>
              </a:ext>
            </a:extLst>
          </p:cNvPr>
          <p:cNvSpPr txBox="1"/>
          <p:nvPr/>
        </p:nvSpPr>
        <p:spPr>
          <a:xfrm>
            <a:off x="457205" y="2641937"/>
            <a:ext cx="1515528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65BCD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85B8C"/>
                </a:solidFill>
              </a:rPr>
              <a:t>S-Delta </a:t>
            </a:r>
            <a:r>
              <a:rPr lang="en-US" sz="1600" b="1" baseline="30000" dirty="0">
                <a:solidFill>
                  <a:srgbClr val="185B8C"/>
                </a:solidFill>
              </a:rPr>
              <a:t>TM</a:t>
            </a:r>
            <a:r>
              <a:rPr lang="en-US" sz="1600" b="1" dirty="0">
                <a:solidFill>
                  <a:srgbClr val="185B8C"/>
                </a:solidFill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A04EA8-03EA-0E4C-91B2-1E55B2799F27}"/>
              </a:ext>
            </a:extLst>
          </p:cNvPr>
          <p:cNvSpPr txBox="1"/>
          <p:nvPr/>
        </p:nvSpPr>
        <p:spPr>
          <a:xfrm>
            <a:off x="457205" y="3411833"/>
            <a:ext cx="1515528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65BCD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85B8C"/>
                </a:solidFill>
              </a:rPr>
              <a:t>S-Volume </a:t>
            </a:r>
            <a:r>
              <a:rPr lang="en-US" sz="1600" b="1" baseline="30000" dirty="0">
                <a:solidFill>
                  <a:srgbClr val="185B8C"/>
                </a:solidFill>
              </a:rPr>
              <a:t>TM</a:t>
            </a:r>
            <a:r>
              <a:rPr lang="en-US" sz="1600" b="1" dirty="0">
                <a:solidFill>
                  <a:srgbClr val="185B8C"/>
                </a:solidFill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7BBBAD-3ABB-1944-9042-C450315563F1}"/>
              </a:ext>
            </a:extLst>
          </p:cNvPr>
          <p:cNvSpPr txBox="1"/>
          <p:nvPr/>
        </p:nvSpPr>
        <p:spPr>
          <a:xfrm>
            <a:off x="457205" y="4161794"/>
            <a:ext cx="1515528" cy="338554"/>
          </a:xfrm>
          <a:prstGeom prst="rect">
            <a:avLst/>
          </a:prstGeom>
          <a:noFill/>
          <a:ln w="28575">
            <a:solidFill>
              <a:srgbClr val="65BCD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85B8C"/>
                </a:solidFill>
              </a:rPr>
              <a:t>SV-Score </a:t>
            </a:r>
            <a:r>
              <a:rPr lang="en-US" sz="1600" b="1" baseline="30000" dirty="0">
                <a:solidFill>
                  <a:srgbClr val="185B8C"/>
                </a:solidFill>
              </a:rPr>
              <a:t>TM</a:t>
            </a:r>
            <a:endParaRPr lang="en-US" sz="1600" b="1" dirty="0">
              <a:solidFill>
                <a:srgbClr val="185B8C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EDDD77-ECD3-D84C-A037-90335D51E04D}"/>
              </a:ext>
            </a:extLst>
          </p:cNvPr>
          <p:cNvSpPr txBox="1"/>
          <p:nvPr/>
        </p:nvSpPr>
        <p:spPr>
          <a:xfrm>
            <a:off x="457205" y="4921121"/>
            <a:ext cx="1515528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65BCD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85B8C"/>
                </a:solidFill>
              </a:rPr>
              <a:t>S-Volatility </a:t>
            </a:r>
            <a:r>
              <a:rPr lang="en-US" sz="1600" b="1" baseline="30000" dirty="0">
                <a:solidFill>
                  <a:srgbClr val="185B8C"/>
                </a:solidFill>
              </a:rPr>
              <a:t>TM</a:t>
            </a:r>
            <a:r>
              <a:rPr lang="en-US" sz="1600" b="1" dirty="0">
                <a:solidFill>
                  <a:srgbClr val="185B8C"/>
                </a:solidFill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880E15-1A24-2548-BB68-37BC28B8F01B}"/>
              </a:ext>
            </a:extLst>
          </p:cNvPr>
          <p:cNvSpPr txBox="1"/>
          <p:nvPr/>
        </p:nvSpPr>
        <p:spPr>
          <a:xfrm>
            <a:off x="457205" y="5620830"/>
            <a:ext cx="1515528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65BCD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85B8C"/>
                </a:solidFill>
              </a:rPr>
              <a:t>S-Dispersion </a:t>
            </a:r>
            <a:r>
              <a:rPr lang="en-US" sz="1600" b="1" baseline="30000" dirty="0">
                <a:solidFill>
                  <a:srgbClr val="185B8C"/>
                </a:solidFill>
              </a:rPr>
              <a:t>TM</a:t>
            </a:r>
            <a:r>
              <a:rPr lang="en-US" sz="1600" b="1" dirty="0">
                <a:solidFill>
                  <a:srgbClr val="185B8C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1867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031547"/>
            <a:ext cx="8229600" cy="5550134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+mj-lt"/>
              </a:rPr>
              <a:t>Independent verification of uncorrelated nature Social Market Analytics. White Paper: </a:t>
            </a:r>
            <a:r>
              <a:rPr lang="en-US" sz="1800" i="1" dirty="0">
                <a:latin typeface="+mj-lt"/>
              </a:rPr>
              <a:t>#Alpha-Extracting Market Sentiment From 140 Characters</a:t>
            </a:r>
          </a:p>
          <a:p>
            <a:pPr marL="0" indent="0">
              <a:buNone/>
            </a:pPr>
            <a:endParaRPr lang="en-US" sz="1800" i="1" dirty="0">
              <a:latin typeface="+mj-lt"/>
            </a:endParaRPr>
          </a:p>
          <a:p>
            <a:pPr lvl="1" algn="just"/>
            <a:r>
              <a:rPr lang="en-US" sz="1800" dirty="0">
                <a:latin typeface="+mj-lt"/>
              </a:rPr>
              <a:t>Extremely Low Correlation With Top Momentum Indicators Indicate SMA S-Factors Are A New And Unique Data Set for Alpha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827" y="155401"/>
            <a:ext cx="2230870" cy="5908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31919-8880-8343-B0BE-79F3305E8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458F6B-AB16-5E45-B1FC-35469E01949C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9BF217B-3B79-7341-B4A1-A44A1509B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546911"/>
              </p:ext>
            </p:extLst>
          </p:nvPr>
        </p:nvGraphicFramePr>
        <p:xfrm>
          <a:off x="1583543" y="3009623"/>
          <a:ext cx="6096000" cy="33375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4493576">
                  <a:extLst>
                    <a:ext uri="{9D8B030D-6E8A-4147-A177-3AD203B41FA5}">
                      <a16:colId xmlns:a16="http://schemas.microsoft.com/office/drawing/2014/main" val="3744234791"/>
                    </a:ext>
                  </a:extLst>
                </a:gridCol>
                <a:gridCol w="1602424">
                  <a:extLst>
                    <a:ext uri="{9D8B030D-6E8A-4147-A177-3AD203B41FA5}">
                      <a16:colId xmlns:a16="http://schemas.microsoft.com/office/drawing/2014/main" val="373230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+mj-lt"/>
                        </a:rPr>
                        <a:t>Factor</a:t>
                      </a:r>
                      <a:endParaRPr lang="en-US" b="0" dirty="0">
                        <a:solidFill>
                          <a:schemeClr val="bg1"/>
                        </a:solidFill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185B8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latin typeface="+mj-lt"/>
                        </a:rPr>
                        <a:t>Correlation</a:t>
                      </a:r>
                      <a:endParaRPr lang="en-US" b="0" dirty="0">
                        <a:solidFill>
                          <a:schemeClr val="bg1"/>
                        </a:solidFill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185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02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60-Month Beta</a:t>
                      </a:r>
                      <a:endParaRPr lang="en-US" b="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+mj-lt"/>
                        </a:rPr>
                        <a:t>0.00</a:t>
                      </a:r>
                      <a:endParaRPr lang="en-US" b="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11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5-Day Industry Relative Return</a:t>
                      </a:r>
                      <a:endParaRPr lang="en-US" b="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+mj-lt"/>
                        </a:rPr>
                        <a:t>-0.08</a:t>
                      </a:r>
                      <a:endParaRPr lang="en-US" b="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5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Most Recent Earnings Surprise</a:t>
                      </a:r>
                      <a:endParaRPr lang="en-US" b="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+mj-lt"/>
                        </a:rPr>
                        <a:t>-0.01</a:t>
                      </a:r>
                      <a:endParaRPr lang="en-US" b="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6428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Net Number of Revisions for Fiscal Year 1</a:t>
                      </a:r>
                      <a:endParaRPr lang="en-US" b="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+mj-lt"/>
                        </a:rPr>
                        <a:t>0.00</a:t>
                      </a:r>
                      <a:endParaRPr lang="en-US" b="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58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ATM Put Volatility – ATM Call Volatility</a:t>
                      </a:r>
                      <a:endParaRPr lang="en-US" b="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+mj-lt"/>
                        </a:rPr>
                        <a:t>-0.02</a:t>
                      </a:r>
                      <a:endParaRPr lang="en-US" b="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238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Implied Volatility</a:t>
                      </a:r>
                      <a:endParaRPr lang="en-US" b="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+mj-lt"/>
                        </a:rPr>
                        <a:t>0.06</a:t>
                      </a:r>
                      <a:endParaRPr lang="en-US" b="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6457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Short Interest</a:t>
                      </a:r>
                      <a:endParaRPr lang="en-US" b="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+mj-lt"/>
                        </a:rPr>
                        <a:t>0.00</a:t>
                      </a:r>
                      <a:endParaRPr lang="en-US" b="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5004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1-Month Change in Short Interest</a:t>
                      </a:r>
                      <a:endParaRPr lang="en-US" b="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+mj-lt"/>
                        </a:rPr>
                        <a:t>0.01</a:t>
                      </a:r>
                      <a:endParaRPr lang="en-US" b="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688125"/>
                  </a:ext>
                </a:extLst>
              </a:tr>
            </a:tbl>
          </a:graphicData>
        </a:graphic>
      </p:graphicFrame>
      <p:sp>
        <p:nvSpPr>
          <p:cNvPr id="12" name="Title 2">
            <a:extLst>
              <a:ext uri="{FF2B5EF4-FFF2-40B4-BE49-F238E27FC236}">
                <a16:creationId xmlns:a16="http://schemas.microsoft.com/office/drawing/2014/main" id="{E2ED4F1A-9713-9847-A4E6-E4E5745CFDDD}"/>
              </a:ext>
            </a:extLst>
          </p:cNvPr>
          <p:cNvSpPr txBox="1">
            <a:spLocks/>
          </p:cNvSpPr>
          <p:nvPr/>
        </p:nvSpPr>
        <p:spPr>
          <a:xfrm>
            <a:off x="0" y="65468"/>
            <a:ext cx="9144000" cy="563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Calibri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0" dirty="0">
                <a:solidFill>
                  <a:srgbClr val="002060"/>
                </a:solidFill>
                <a:latin typeface="+mj-lt"/>
              </a:rPr>
              <a:t>Uncorrelated to Existing Factors </a:t>
            </a:r>
          </a:p>
        </p:txBody>
      </p:sp>
    </p:spTree>
    <p:extLst>
      <p:ext uri="{BB962C8B-B14F-4D97-AF65-F5344CB8AC3E}">
        <p14:creationId xmlns:p14="http://schemas.microsoft.com/office/powerpoint/2010/main" val="651375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91222"/>
            <a:ext cx="8974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800" dirty="0">
                <a:solidFill>
                  <a:srgbClr val="002060"/>
                </a:solidFill>
                <a:latin typeface="+mj-lt"/>
                <a:ea typeface="+mj-ea"/>
                <a:cs typeface="Arial" panose="020B0604020202020204" pitchFamily="34" charset="0"/>
              </a:rPr>
              <a:t>Annualized Returns by Nasdaq Sectors 2011 - 2018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D5AC43-4228-3243-BF56-5B8F2A8C2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736212"/>
              </p:ext>
            </p:extLst>
          </p:nvPr>
        </p:nvGraphicFramePr>
        <p:xfrm>
          <a:off x="1288303" y="822617"/>
          <a:ext cx="6561085" cy="56083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620852">
                  <a:extLst>
                    <a:ext uri="{9D8B030D-6E8A-4147-A177-3AD203B41FA5}">
                      <a16:colId xmlns:a16="http://schemas.microsoft.com/office/drawing/2014/main" val="3938183460"/>
                    </a:ext>
                  </a:extLst>
                </a:gridCol>
                <a:gridCol w="1288473">
                  <a:extLst>
                    <a:ext uri="{9D8B030D-6E8A-4147-A177-3AD203B41FA5}">
                      <a16:colId xmlns:a16="http://schemas.microsoft.com/office/drawing/2014/main" val="116253854"/>
                    </a:ext>
                  </a:extLst>
                </a:gridCol>
                <a:gridCol w="1246910">
                  <a:extLst>
                    <a:ext uri="{9D8B030D-6E8A-4147-A177-3AD203B41FA5}">
                      <a16:colId xmlns:a16="http://schemas.microsoft.com/office/drawing/2014/main" val="366067925"/>
                    </a:ext>
                  </a:extLst>
                </a:gridCol>
                <a:gridCol w="1404850">
                  <a:extLst>
                    <a:ext uri="{9D8B030D-6E8A-4147-A177-3AD203B41FA5}">
                      <a16:colId xmlns:a16="http://schemas.microsoft.com/office/drawing/2014/main" val="2044780081"/>
                    </a:ext>
                  </a:extLst>
                </a:gridCol>
              </a:tblGrid>
              <a:tr h="350330">
                <a:tc>
                  <a:txBody>
                    <a:bodyPr/>
                    <a:lstStyle/>
                    <a:p>
                      <a:r>
                        <a:rPr lang="en-US" sz="1700" b="0" dirty="0">
                          <a:latin typeface="+mj-lt"/>
                        </a:rPr>
                        <a:t>Sector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B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+mj-lt"/>
                        </a:rPr>
                        <a:t>S-Score &gt; 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B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+mj-lt"/>
                        </a:rPr>
                        <a:t>All Stocks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B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>
                          <a:latin typeface="+mj-lt"/>
                        </a:rPr>
                        <a:t>S-Score &lt; -2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B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364773"/>
                  </a:ext>
                </a:extLst>
              </a:tr>
              <a:tr h="350330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+mj-lt"/>
                        </a:rPr>
                        <a:t>Basic Industries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20.14%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+mj-lt"/>
                        </a:rPr>
                        <a:t>-0.52%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-16.14%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204200"/>
                  </a:ext>
                </a:extLst>
              </a:tr>
              <a:tr h="350330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+mj-lt"/>
                        </a:rPr>
                        <a:t>Capital Goods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27.03%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+mj-lt"/>
                        </a:rPr>
                        <a:t>7.11%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j-lt"/>
                        </a:rPr>
                        <a:t>0.67%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097453"/>
                  </a:ext>
                </a:extLst>
              </a:tr>
              <a:tr h="350330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+mj-lt"/>
                        </a:rPr>
                        <a:t>Consumer Durables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16.33%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+mj-lt"/>
                        </a:rPr>
                        <a:t>8.52%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-1.88%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816074"/>
                  </a:ext>
                </a:extLst>
              </a:tr>
              <a:tr h="350330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+mj-lt"/>
                        </a:rPr>
                        <a:t>Consumer Non-Durables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29.19%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+mj-lt"/>
                        </a:rPr>
                        <a:t>4.53%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-18.34%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033236"/>
                  </a:ext>
                </a:extLst>
              </a:tr>
              <a:tr h="350330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+mj-lt"/>
                        </a:rPr>
                        <a:t>Consumer Services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17.82%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+mj-lt"/>
                        </a:rPr>
                        <a:t>5.53%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-2.35%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27256"/>
                  </a:ext>
                </a:extLst>
              </a:tr>
              <a:tr h="350330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+mj-lt"/>
                        </a:rPr>
                        <a:t>Energy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13.91%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+mj-lt"/>
                        </a:rPr>
                        <a:t>-3.92%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-14.52%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007307"/>
                  </a:ext>
                </a:extLst>
              </a:tr>
              <a:tr h="350330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+mj-lt"/>
                        </a:rPr>
                        <a:t>Finance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25.16%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+mj-lt"/>
                        </a:rPr>
                        <a:t>8.10%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j-lt"/>
                        </a:rPr>
                        <a:t>3.54%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0855263"/>
                  </a:ext>
                </a:extLst>
              </a:tr>
              <a:tr h="350330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+mj-lt"/>
                        </a:rPr>
                        <a:t>Health Care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20.34%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+mj-lt"/>
                        </a:rPr>
                        <a:t>3.89%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-13.68%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371736"/>
                  </a:ext>
                </a:extLst>
              </a:tr>
              <a:tr h="350330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+mj-lt"/>
                        </a:rPr>
                        <a:t>Miscellaneous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29.92%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+mj-lt"/>
                        </a:rPr>
                        <a:t>3.17%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-17.26%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195599"/>
                  </a:ext>
                </a:extLst>
              </a:tr>
              <a:tr h="350330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+mj-lt"/>
                        </a:rPr>
                        <a:t>Public Utilities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8.41%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+mj-lt"/>
                        </a:rPr>
                        <a:t>4.77%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-10.02%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183615"/>
                  </a:ext>
                </a:extLst>
              </a:tr>
              <a:tr h="350330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+mj-lt"/>
                        </a:rPr>
                        <a:t>Technology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28.75%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+mj-lt"/>
                        </a:rPr>
                        <a:t>9.57%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j-lt"/>
                        </a:rPr>
                        <a:t>4.01%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536445"/>
                  </a:ext>
                </a:extLst>
              </a:tr>
              <a:tr h="350330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+mj-lt"/>
                        </a:rPr>
                        <a:t>Transportation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26.93%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+mj-lt"/>
                        </a:rPr>
                        <a:t>2.44%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-19.13%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849847"/>
                  </a:ext>
                </a:extLst>
              </a:tr>
              <a:tr h="350330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+mj-lt"/>
                        </a:rPr>
                        <a:t>SPY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  <a:latin typeface="+mj-lt"/>
                        </a:rPr>
                        <a:t>---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lt"/>
                        </a:rPr>
                        <a:t>5.57%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tx1"/>
                          </a:solidFill>
                          <a:latin typeface="+mj-lt"/>
                        </a:rPr>
                        <a:t>---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187882"/>
                  </a:ext>
                </a:extLst>
              </a:tr>
              <a:tr h="350330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+mj-lt"/>
                        </a:rPr>
                        <a:t>SMA Universe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22.11%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+mj-lt"/>
                        </a:rPr>
                        <a:t>6.80%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-8.41%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796134"/>
                  </a:ext>
                </a:extLst>
              </a:tr>
              <a:tr h="350330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+mj-lt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20.19%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latin typeface="+mj-lt"/>
                        </a:rPr>
                        <a:t>2.80%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6"/>
                          </a:solidFill>
                          <a:latin typeface="+mj-lt"/>
                        </a:rPr>
                        <a:t>-5.49%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40667"/>
                  </a:ext>
                </a:extLst>
              </a:tr>
            </a:tbl>
          </a:graphicData>
        </a:graphic>
      </p:graphicFrame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B212909-62FE-1D42-A9A6-D5937933E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0990" y="6289384"/>
            <a:ext cx="2057400" cy="365125"/>
          </a:xfrm>
        </p:spPr>
        <p:txBody>
          <a:bodyPr/>
          <a:lstStyle/>
          <a:p>
            <a:fld id="{F6458F6B-AB16-5E45-B1FC-35469E01949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5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65468"/>
            <a:ext cx="8686800" cy="563563"/>
          </a:xfrm>
        </p:spPr>
        <p:txBody>
          <a:bodyPr/>
          <a:lstStyle/>
          <a:p>
            <a:r>
              <a:rPr lang="en-US" b="0" dirty="0">
                <a:solidFill>
                  <a:srgbClr val="002060"/>
                </a:solidFill>
                <a:latin typeface="+mj-lt"/>
              </a:rPr>
              <a:t>Twitter Quintile: Price &gt; $5 SMA Universe O to C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05CE6C-66D2-4912-8914-1701A6E2F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48" y="3424150"/>
            <a:ext cx="9704" cy="9700"/>
          </a:xfrm>
          <a:prstGeom prst="rect">
            <a:avLst/>
          </a:prstGeom>
        </p:spPr>
      </p:pic>
      <p:pic>
        <p:nvPicPr>
          <p:cNvPr id="1028" name="Picture 4" descr="image001">
            <a:extLst>
              <a:ext uri="{FF2B5EF4-FFF2-40B4-BE49-F238E27FC236}">
                <a16:creationId xmlns:a16="http://schemas.microsoft.com/office/drawing/2014/main" id="{57ADA9C3-0C00-44FE-A789-B76A17778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10" y="5327390"/>
            <a:ext cx="39528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Chart 1" descr="image003">
            <a:extLst>
              <a:ext uri="{FF2B5EF4-FFF2-40B4-BE49-F238E27FC236}">
                <a16:creationId xmlns:a16="http://schemas.microsoft.com/office/drawing/2014/main" id="{4CF87FE2-6B2B-44BC-9964-732FE094D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1570"/>
            <a:ext cx="9138988" cy="435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166265-0FCD-3D49-A654-EE7E7D1D7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458F6B-AB16-5E45-B1FC-35469E01949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23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53433" y="983384"/>
                <a:ext cx="8489577" cy="5488562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>
                    <a:latin typeface="+mj-lt"/>
                  </a:rPr>
                  <a:t>Start with the universe of stocks in SMA Universe with Price &gt; $5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dirty="0">
                    <a:latin typeface="+mj-lt"/>
                  </a:rPr>
                  <a:t>Filter stocks into portfolio – Long, Short and Long Short based on the basis of 09:10 AM S-Scores on the starting universe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dirty="0">
                    <a:latin typeface="+mj-lt"/>
                  </a:rPr>
                  <a:t>S-Score &gt;= positive filter are longs, S-Score&lt;= negative filters are shorts, Combination is long short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dirty="0">
                    <a:latin typeface="+mj-lt"/>
                  </a:rPr>
                  <a:t>All trades entered at Market On Open  (MOC) and exited at Market on Close (MOC) price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dirty="0">
                    <a:latin typeface="+mj-lt"/>
                  </a:rPr>
                  <a:t>Return on Stock </a:t>
                </a:r>
                <a:r>
                  <a:rPr lang="en-US" sz="1800" i="1" dirty="0">
                    <a:latin typeface="+mj-lt"/>
                    <a:ea typeface="Cambria Math" panose="02040503050406030204" pitchFamily="18" charset="0"/>
                  </a:rPr>
                  <a:t>i </a:t>
                </a:r>
                <a:r>
                  <a:rPr lang="en-US" sz="1800" dirty="0">
                    <a:latin typeface="+mj-lt"/>
                  </a:rPr>
                  <a:t>at time </a:t>
                </a:r>
                <a:r>
                  <a:rPr lang="en-US" sz="2000" i="1" dirty="0">
                    <a:latin typeface="+mj-lt"/>
                    <a:ea typeface="Cambria Math" panose="02040503050406030204" pitchFamily="18" charset="0"/>
                  </a:rPr>
                  <a:t>t</a:t>
                </a:r>
                <a:r>
                  <a:rPr lang="en-US" sz="1800" dirty="0">
                    <a:latin typeface="+mj-lt"/>
                  </a:rPr>
                  <a:t>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𝑀𝑂𝐶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𝑀𝑂𝑂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800" dirty="0">
                  <a:latin typeface="+mj-lt"/>
                </a:endParaRPr>
              </a:p>
              <a:p>
                <a:r>
                  <a:rPr lang="en-US" sz="1800" dirty="0">
                    <a:latin typeface="+mj-lt"/>
                  </a:rPr>
                  <a:t>Average return on portfolio </a:t>
                </a:r>
                <a:r>
                  <a:rPr lang="en-US" sz="2000" i="1" dirty="0">
                    <a:latin typeface="+mj-lt"/>
                    <a:ea typeface="Cambria Math" panose="02040503050406030204" pitchFamily="18" charset="0"/>
                  </a:rPr>
                  <a:t>p</a:t>
                </a:r>
                <a:r>
                  <a:rPr lang="en-US" sz="1800" dirty="0">
                    <a:latin typeface="+mj-lt"/>
                  </a:rPr>
                  <a:t>, on day </a:t>
                </a:r>
                <a:r>
                  <a:rPr lang="en-US" sz="2000" i="1" dirty="0">
                    <a:latin typeface="+mj-lt"/>
                    <a:ea typeface="Cambria Math" panose="02040503050406030204" pitchFamily="18" charset="0"/>
                  </a:rPr>
                  <a:t>t </a:t>
                </a:r>
                <a:r>
                  <a:rPr lang="en-US" sz="1800" dirty="0">
                    <a:latin typeface="+mj-lt"/>
                  </a:rPr>
                  <a:t>for </a:t>
                </a:r>
                <a:r>
                  <a:rPr lang="en-US" sz="2000" i="1" dirty="0">
                    <a:latin typeface="+mj-lt"/>
                    <a:ea typeface="Cambria Math" panose="02040503050406030204" pitchFamily="18" charset="0"/>
                  </a:rPr>
                  <a:t>N</a:t>
                </a:r>
                <a:r>
                  <a:rPr lang="en-US" sz="1800" dirty="0">
                    <a:latin typeface="+mj-lt"/>
                  </a:rPr>
                  <a:t> stocks in the decile is calculated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>
                  <a:latin typeface="+mj-lt"/>
                </a:endParaRPr>
              </a:p>
              <a:p>
                <a:r>
                  <a:rPr lang="en-US" sz="1800" dirty="0">
                    <a:latin typeface="+mj-lt"/>
                  </a:rPr>
                  <a:t>Cumulative Return over series at Time </a:t>
                </a:r>
                <a:r>
                  <a:rPr lang="en-US" sz="2000" i="1" dirty="0">
                    <a:latin typeface="+mj-lt"/>
                    <a:ea typeface="Cambria Math" panose="02040503050406030204" pitchFamily="18" charset="0"/>
                  </a:rPr>
                  <a:t>T</a:t>
                </a:r>
                <a:r>
                  <a:rPr lang="en-US" sz="1800" dirty="0">
                    <a:latin typeface="+mj-lt"/>
                  </a:rPr>
                  <a:t>  for portfolio</a:t>
                </a:r>
                <a:r>
                  <a:rPr lang="en-US" sz="2000" i="1" dirty="0">
                    <a:latin typeface="+mj-lt"/>
                    <a:ea typeface="Cambria Math" panose="02040503050406030204" pitchFamily="18" charset="0"/>
                  </a:rPr>
                  <a:t> p  </a:t>
                </a:r>
                <a:r>
                  <a:rPr lang="en-US" sz="1800" dirty="0">
                    <a:latin typeface="+mj-lt"/>
                  </a:rPr>
                  <a:t>is calculated as,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𝐶𝑢𝑚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𝑅𝑒𝑡𝑛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(1+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</a:rPr>
                        <m:t>) −1</m:t>
                      </m:r>
                    </m:oMath>
                  </m:oMathPara>
                </a14:m>
                <a:endParaRPr 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433" y="983384"/>
                <a:ext cx="8489577" cy="548856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65468"/>
            <a:ext cx="8686800" cy="563563"/>
          </a:xfrm>
        </p:spPr>
        <p:txBody>
          <a:bodyPr/>
          <a:lstStyle/>
          <a:p>
            <a:r>
              <a:rPr lang="en-US" b="0" dirty="0">
                <a:solidFill>
                  <a:srgbClr val="002060"/>
                </a:solidFill>
                <a:latin typeface="+mj-lt"/>
              </a:rPr>
              <a:t>Providing Long and Short Alpha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2FBAA-E26E-314E-95D3-2E88B84DB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458F6B-AB16-5E45-B1FC-35469E01949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68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94498"/>
          </a:xfrm>
        </p:spPr>
        <p:txBody>
          <a:bodyPr/>
          <a:lstStyle/>
          <a:p>
            <a:r>
              <a:rPr lang="en-US" b="0" dirty="0"/>
              <a:t>Full History - Long/Short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3C65745-E1B2-4DDD-AD90-1479136D70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4586349"/>
              </p:ext>
            </p:extLst>
          </p:nvPr>
        </p:nvGraphicFramePr>
        <p:xfrm>
          <a:off x="-1" y="745869"/>
          <a:ext cx="9143999" cy="4747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5025D56-B07F-4702-8DC8-4009F16A1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37146"/>
              </p:ext>
            </p:extLst>
          </p:nvPr>
        </p:nvGraphicFramePr>
        <p:xfrm>
          <a:off x="2286000" y="5524637"/>
          <a:ext cx="4572000" cy="1188720"/>
        </p:xfrm>
        <a:graphic>
          <a:graphicData uri="http://schemas.openxmlformats.org/drawingml/2006/table">
            <a:tbl>
              <a:tblPr/>
              <a:tblGrid>
                <a:gridCol w="1020806">
                  <a:extLst>
                    <a:ext uri="{9D8B030D-6E8A-4147-A177-3AD203B41FA5}">
                      <a16:colId xmlns:a16="http://schemas.microsoft.com/office/drawing/2014/main" val="2499345616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val="2209400452"/>
                    </a:ext>
                  </a:extLst>
                </a:gridCol>
                <a:gridCol w="1107315">
                  <a:extLst>
                    <a:ext uri="{9D8B030D-6E8A-4147-A177-3AD203B41FA5}">
                      <a16:colId xmlns:a16="http://schemas.microsoft.com/office/drawing/2014/main" val="2180021645"/>
                    </a:ext>
                  </a:extLst>
                </a:gridCol>
                <a:gridCol w="1128942">
                  <a:extLst>
                    <a:ext uri="{9D8B030D-6E8A-4147-A177-3AD203B41FA5}">
                      <a16:colId xmlns:a16="http://schemas.microsoft.com/office/drawing/2014/main" val="2922877858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S-Score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Cum. Rtn.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Sharpe Ratio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Sortino Ratio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69499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S-Score &gt;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368.53%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31677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43.94%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104861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S-Score &lt; 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-59.47%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174534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Long/Short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1016.59%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994486"/>
                  </a:ext>
                </a:extLst>
              </a:tr>
            </a:tbl>
          </a:graphicData>
        </a:graphic>
      </p:graphicFrame>
      <p:sp>
        <p:nvSpPr>
          <p:cNvPr id="5" name="Title 2">
            <a:extLst>
              <a:ext uri="{FF2B5EF4-FFF2-40B4-BE49-F238E27FC236}">
                <a16:creationId xmlns:a16="http://schemas.microsoft.com/office/drawing/2014/main" id="{85A4987A-A1F3-EB4F-BE84-1362DF1522CE}"/>
              </a:ext>
            </a:extLst>
          </p:cNvPr>
          <p:cNvSpPr txBox="1">
            <a:spLocks/>
          </p:cNvSpPr>
          <p:nvPr/>
        </p:nvSpPr>
        <p:spPr>
          <a:xfrm>
            <a:off x="0" y="65468"/>
            <a:ext cx="8686800" cy="563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Calibri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0" dirty="0">
                <a:solidFill>
                  <a:srgbClr val="002060"/>
                </a:solidFill>
                <a:latin typeface="+mj-lt"/>
              </a:rPr>
              <a:t>Full History - Long/Short</a:t>
            </a:r>
            <a:endParaRPr lang="en-US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8A890-AB5E-324A-B0C3-7C4EE5C6A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458F6B-AB16-5E45-B1FC-35469E01949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72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2511"/>
            <a:ext cx="9144000" cy="719522"/>
          </a:xfrm>
        </p:spPr>
        <p:txBody>
          <a:bodyPr/>
          <a:lstStyle/>
          <a:p>
            <a:r>
              <a:rPr lang="en-US" b="0" dirty="0"/>
              <a:t>Rolling 1 Year - Long/Short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3C65745-E1B2-4DDD-AD90-1479136D70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2333987"/>
              </p:ext>
            </p:extLst>
          </p:nvPr>
        </p:nvGraphicFramePr>
        <p:xfrm>
          <a:off x="0" y="749992"/>
          <a:ext cx="9144000" cy="4735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E82AE1-C7F5-43B3-9332-5D03B19D3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864913"/>
              </p:ext>
            </p:extLst>
          </p:nvPr>
        </p:nvGraphicFramePr>
        <p:xfrm>
          <a:off x="2286000" y="5516248"/>
          <a:ext cx="4572000" cy="1188720"/>
        </p:xfrm>
        <a:graphic>
          <a:graphicData uri="http://schemas.openxmlformats.org/drawingml/2006/table">
            <a:tbl>
              <a:tblPr/>
              <a:tblGrid>
                <a:gridCol w="1020806">
                  <a:extLst>
                    <a:ext uri="{9D8B030D-6E8A-4147-A177-3AD203B41FA5}">
                      <a16:colId xmlns:a16="http://schemas.microsoft.com/office/drawing/2014/main" val="3754160664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val="3716438787"/>
                    </a:ext>
                  </a:extLst>
                </a:gridCol>
                <a:gridCol w="1107315">
                  <a:extLst>
                    <a:ext uri="{9D8B030D-6E8A-4147-A177-3AD203B41FA5}">
                      <a16:colId xmlns:a16="http://schemas.microsoft.com/office/drawing/2014/main" val="4109925219"/>
                    </a:ext>
                  </a:extLst>
                </a:gridCol>
                <a:gridCol w="1128942">
                  <a:extLst>
                    <a:ext uri="{9D8B030D-6E8A-4147-A177-3AD203B41FA5}">
                      <a16:colId xmlns:a16="http://schemas.microsoft.com/office/drawing/2014/main" val="1937352351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S-Score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Cum. Rtn.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Sharpe Ratio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Sortino Ratio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698080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S-Score &gt;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609058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774986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S-Score &lt; 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-21.69%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61663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Long/Short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34.37%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818519"/>
                  </a:ext>
                </a:extLst>
              </a:tr>
            </a:tbl>
          </a:graphicData>
        </a:graphic>
      </p:graphicFrame>
      <p:sp>
        <p:nvSpPr>
          <p:cNvPr id="5" name="Title 2">
            <a:extLst>
              <a:ext uri="{FF2B5EF4-FFF2-40B4-BE49-F238E27FC236}">
                <a16:creationId xmlns:a16="http://schemas.microsoft.com/office/drawing/2014/main" id="{F30C474E-664D-7041-995B-3BA79133C06C}"/>
              </a:ext>
            </a:extLst>
          </p:cNvPr>
          <p:cNvSpPr txBox="1">
            <a:spLocks/>
          </p:cNvSpPr>
          <p:nvPr/>
        </p:nvSpPr>
        <p:spPr>
          <a:xfrm>
            <a:off x="0" y="65468"/>
            <a:ext cx="8686800" cy="563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Calibri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0" dirty="0">
                <a:solidFill>
                  <a:srgbClr val="002060"/>
                </a:solidFill>
                <a:latin typeface="+mj-lt"/>
              </a:rPr>
              <a:t>Rolling 1 Year - Long/Short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08216-AFBB-9A43-BE47-02DAFEB01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458F6B-AB16-5E45-B1FC-35469E01949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04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65468"/>
            <a:ext cx="8686800" cy="563563"/>
          </a:xfrm>
        </p:spPr>
        <p:txBody>
          <a:bodyPr/>
          <a:lstStyle/>
          <a:p>
            <a:r>
              <a:rPr lang="en-US" b="0" dirty="0">
                <a:solidFill>
                  <a:srgbClr val="002060"/>
                </a:solidFill>
                <a:latin typeface="+mj-lt"/>
              </a:rPr>
              <a:t>Track any Listed or Private Company or Event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1380" y="4291693"/>
            <a:ext cx="9030268" cy="2639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SMA’s Topic Model builds Listed Securities, Private Companies and Macro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Machine Learning Rules for Inclusions and Exclusions (NOTs)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Security/Topic Identification through $Tags, #Tags, Products, Subsidiaries,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Block spurious #Tags, Accounts, and NLP from data calculations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Real Time and Historical values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Drill down to individual Tweets and Identify trending Topics 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3B3B18-67EA-4B50-A184-758B0D026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43418"/>
            <a:ext cx="8686800" cy="36099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E4A1A-2D6F-1F48-8967-373C4EFDB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458F6B-AB16-5E45-B1FC-35469E01949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86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90117"/>
            <a:ext cx="8229600" cy="5610620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1800" dirty="0">
                <a:latin typeface="+mj-lt"/>
              </a:rPr>
              <a:t>Social Market Analytics’ team has been in data warehousing and normalization before AI, Machine Learning, and Natural Language Processing (NLP) became part of the daily lexicon</a:t>
            </a:r>
          </a:p>
          <a:p>
            <a:pPr>
              <a:lnSpc>
                <a:spcPct val="160000"/>
              </a:lnSpc>
            </a:pPr>
            <a:r>
              <a:rPr lang="en-US" sz="1800" dirty="0">
                <a:latin typeface="+mj-lt"/>
              </a:rPr>
              <a:t>SMA was founded in 2011.  Joe Gits, one of SMA’s founders, co-founded Quantitative Analytics Inc (QA Direct) in 1997, which was acquired by Thomson Reuters in 2007 and remains widely used</a:t>
            </a:r>
          </a:p>
          <a:p>
            <a:pPr>
              <a:lnSpc>
                <a:spcPct val="160000"/>
              </a:lnSpc>
            </a:pPr>
            <a:r>
              <a:rPr lang="en-US" sz="1800" dirty="0">
                <a:latin typeface="+mj-lt"/>
              </a:rPr>
              <a:t>SMA is used in Systemic Trading, Indices, Algo Execution, Market Making, Risk, Research, and Credit, across Equities, FX, ETF, Futures, Crypto Currencies and Macro Economic data. </a:t>
            </a:r>
          </a:p>
          <a:p>
            <a:pPr>
              <a:lnSpc>
                <a:spcPct val="160000"/>
              </a:lnSpc>
            </a:pPr>
            <a:r>
              <a:rPr lang="en-US" sz="1800" dirty="0">
                <a:latin typeface="+mj-lt"/>
              </a:rPr>
              <a:t>SMA can Tag and Provide Sentiment on any Alternative or Traditional data source. SMA is a Twitter preferred partner listening to the full Twitter firehose 24/7 through U.S. Patented IP and SMA’s ML Financial NLP and Account Rating Algo</a:t>
            </a:r>
          </a:p>
          <a:p>
            <a:pPr marL="0" indent="0">
              <a:lnSpc>
                <a:spcPct val="160000"/>
              </a:lnSpc>
              <a:buNone/>
            </a:pPr>
            <a:endParaRPr lang="en-US" sz="1600" dirty="0">
              <a:latin typeface="+mj-lt"/>
            </a:endParaRPr>
          </a:p>
          <a:p>
            <a:pPr>
              <a:lnSpc>
                <a:spcPct val="160000"/>
              </a:lnSpc>
            </a:pPr>
            <a:endParaRPr lang="en-US" sz="1600" dirty="0">
              <a:latin typeface="+mj-lt"/>
            </a:endParaRPr>
          </a:p>
          <a:p>
            <a:pPr>
              <a:lnSpc>
                <a:spcPct val="160000"/>
              </a:lnSpc>
            </a:pPr>
            <a:endParaRPr lang="en-US" sz="1600" dirty="0">
              <a:latin typeface="+mj-lt"/>
            </a:endParaRPr>
          </a:p>
          <a:p>
            <a:pPr>
              <a:lnSpc>
                <a:spcPct val="160000"/>
              </a:lnSpc>
            </a:pPr>
            <a:endParaRPr lang="en-US" sz="1600" dirty="0">
              <a:latin typeface="+mj-lt"/>
            </a:endParaRPr>
          </a:p>
          <a:p>
            <a:pPr>
              <a:lnSpc>
                <a:spcPct val="160000"/>
              </a:lnSpc>
            </a:pPr>
            <a:endParaRPr lang="en-US" sz="1600" dirty="0">
              <a:latin typeface="+mj-lt"/>
            </a:endParaRPr>
          </a:p>
          <a:p>
            <a:pPr>
              <a:lnSpc>
                <a:spcPct val="160000"/>
              </a:lnSpc>
            </a:pPr>
            <a:endParaRPr lang="en-US" sz="1600" dirty="0">
              <a:latin typeface="+mj-lt"/>
            </a:endParaRPr>
          </a:p>
          <a:p>
            <a:pPr>
              <a:lnSpc>
                <a:spcPct val="160000"/>
              </a:lnSpc>
            </a:pPr>
            <a:endParaRPr lang="en-US" sz="1600" dirty="0">
              <a:latin typeface="+mj-lt"/>
            </a:endParaRPr>
          </a:p>
          <a:p>
            <a:pPr>
              <a:lnSpc>
                <a:spcPct val="160000"/>
              </a:lnSpc>
            </a:pPr>
            <a:endParaRPr lang="en-US" sz="1600" dirty="0">
              <a:latin typeface="+mj-lt"/>
            </a:endParaRPr>
          </a:p>
          <a:p>
            <a:pPr>
              <a:lnSpc>
                <a:spcPct val="160000"/>
              </a:lnSpc>
            </a:pPr>
            <a:endParaRPr lang="en-US" sz="1600" dirty="0">
              <a:latin typeface="+mj-lt"/>
            </a:endParaRPr>
          </a:p>
          <a:p>
            <a:pPr marL="0" lvl="0" indent="0">
              <a:lnSpc>
                <a:spcPct val="160000"/>
              </a:lnSpc>
              <a:buNone/>
            </a:pPr>
            <a:endParaRPr lang="en-US" sz="500" dirty="0">
              <a:latin typeface="+mj-lt"/>
            </a:endParaRPr>
          </a:p>
          <a:p>
            <a:pPr marL="0" lvl="0" indent="0">
              <a:buNone/>
            </a:pPr>
            <a:endParaRPr lang="en-US" sz="500" dirty="0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"/>
            <a:ext cx="8686800" cy="690113"/>
          </a:xfrm>
        </p:spPr>
        <p:txBody>
          <a:bodyPr/>
          <a:lstStyle/>
          <a:p>
            <a:r>
              <a:rPr lang="en-US" b="0" dirty="0">
                <a:solidFill>
                  <a:srgbClr val="002060"/>
                </a:solidFill>
                <a:latin typeface="+mj-lt"/>
              </a:rPr>
              <a:t>Predictive Analytics is at the SMA </a:t>
            </a:r>
            <a:r>
              <a:rPr lang="en-US" b="0" dirty="0"/>
              <a:t>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8EC33-23C5-0749-A502-2DCF1729B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458F6B-AB16-5E45-B1FC-35469E01949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12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694" y="768238"/>
            <a:ext cx="8936614" cy="55560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027336"/>
            <a:ext cx="7140806" cy="588370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3693" y="1090689"/>
            <a:ext cx="78603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963C"/>
                </a:solidFill>
                <a:latin typeface="Franklin Gothic Medium"/>
                <a:cs typeface="Franklin Gothic Medium"/>
              </a:rPr>
              <a:t>800 million </a:t>
            </a:r>
            <a:r>
              <a:rPr lang="en-US" sz="2400" dirty="0">
                <a:latin typeface="Franklin Gothic Medium"/>
                <a:cs typeface="Franklin Gothic Medium"/>
              </a:rPr>
              <a:t>tweets are generated per day worldwide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69D4E1-7974-44CA-8407-7436014F6FC8}"/>
              </a:ext>
            </a:extLst>
          </p:cNvPr>
          <p:cNvSpPr txBox="1"/>
          <p:nvPr/>
        </p:nvSpPr>
        <p:spPr>
          <a:xfrm>
            <a:off x="0" y="40744"/>
            <a:ext cx="8597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Tweets Originate From Financial Centers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C0835B-B852-F94C-97F7-4357F7107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458F6B-AB16-5E45-B1FC-35469E01949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12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65468"/>
            <a:ext cx="8844458" cy="563563"/>
          </a:xfrm>
        </p:spPr>
        <p:txBody>
          <a:bodyPr/>
          <a:lstStyle/>
          <a:p>
            <a:r>
              <a:rPr lang="en-US" b="0" dirty="0">
                <a:solidFill>
                  <a:srgbClr val="002060"/>
                </a:solidFill>
                <a:latin typeface="+mj-lt"/>
              </a:rPr>
              <a:t>SMA Partnerships With Industry Leaders</a:t>
            </a:r>
            <a:endParaRPr lang="en-US" sz="3600" b="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92015" y="1126716"/>
            <a:ext cx="6068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+mj-lt"/>
              </a:rPr>
              <a:t>SMA has partnered with Barclays on a family of Structured Products based solely on SMA 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92015" y="3693923"/>
            <a:ext cx="6035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+mj-lt"/>
              </a:rPr>
              <a:t>IHS Markit delivers SMA S-Factors in Daily, 15 Minute, and 1 Minute Feeds as a part of the Research Signals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+mj-lt"/>
              </a:rPr>
              <a:t>IHS Markit Develops New Innovative Factors From SMA Content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92015" y="2924563"/>
            <a:ext cx="6035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+mj-lt"/>
              </a:rPr>
              <a:t>SMA’s sentiment metrics is available to Fidelity’s retail clients through their Active Trader platform and the Mobile App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75946" y="6552471"/>
            <a:ext cx="7835373" cy="0"/>
          </a:xfrm>
          <a:prstGeom prst="line">
            <a:avLst/>
          </a:prstGeom>
          <a:ln w="50800">
            <a:solidFill>
              <a:srgbClr val="003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46" y="3002817"/>
            <a:ext cx="1300172" cy="4381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21" y="3888956"/>
            <a:ext cx="1700669" cy="45044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612321" y="5609170"/>
            <a:ext cx="7835373" cy="0"/>
          </a:xfrm>
          <a:prstGeom prst="line">
            <a:avLst/>
          </a:prstGeom>
          <a:ln w="50800">
            <a:solidFill>
              <a:srgbClr val="003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10358" y="4586429"/>
            <a:ext cx="7835373" cy="0"/>
          </a:xfrm>
          <a:prstGeom prst="line">
            <a:avLst/>
          </a:prstGeom>
          <a:ln w="50800">
            <a:solidFill>
              <a:srgbClr val="003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3973" y="3599607"/>
            <a:ext cx="7835373" cy="0"/>
          </a:xfrm>
          <a:prstGeom prst="line">
            <a:avLst/>
          </a:prstGeom>
          <a:ln w="50800">
            <a:solidFill>
              <a:srgbClr val="003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>
            <a:off x="583973" y="1914450"/>
            <a:ext cx="7756450" cy="0"/>
          </a:xfrm>
          <a:prstGeom prst="line">
            <a:avLst/>
          </a:prstGeom>
          <a:ln w="50800">
            <a:solidFill>
              <a:srgbClr val="003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583973" y="2834293"/>
            <a:ext cx="7756451" cy="0"/>
          </a:xfrm>
          <a:prstGeom prst="line">
            <a:avLst/>
          </a:prstGeom>
          <a:ln w="50800">
            <a:solidFill>
              <a:srgbClr val="003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83165E6-8830-4CFA-A631-DF61DE570A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58" y="5780111"/>
            <a:ext cx="642848" cy="535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48B95C-2288-4B4D-8F96-238F526F3644}"/>
              </a:ext>
            </a:extLst>
          </p:cNvPr>
          <p:cNvSpPr txBox="1"/>
          <p:nvPr/>
        </p:nvSpPr>
        <p:spPr>
          <a:xfrm>
            <a:off x="2492015" y="5638363"/>
            <a:ext cx="591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+mj-lt"/>
              </a:rPr>
              <a:t>SMA is a licensed Twitter Partner Warehousing the full Firehose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+mj-lt"/>
              </a:rPr>
              <a:t>SMA receives the Twitter stream from GNIP, Twitter’s data division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+mj-lt"/>
              </a:rPr>
              <a:t>SMA has been designated as a “Plugged In” Twitter partner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E3EC20-F149-491C-A404-3BDBD74CD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21" y="877199"/>
            <a:ext cx="1362842" cy="9312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14654C-6B89-46D4-859E-55FC69E47F3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58" y="4793289"/>
            <a:ext cx="1287741" cy="56885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2DD0FF3-03B4-41FF-95E5-7EBA87FBF72C}"/>
              </a:ext>
            </a:extLst>
          </p:cNvPr>
          <p:cNvSpPr/>
          <p:nvPr/>
        </p:nvSpPr>
        <p:spPr>
          <a:xfrm>
            <a:off x="2492015" y="4800335"/>
            <a:ext cx="54509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+mj-lt"/>
              </a:rPr>
              <a:t>Partnership to build a family of SMA Sentiment Based Indices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+mj-lt"/>
              </a:rPr>
              <a:t>SMLCW went live in January 2017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3C84A6-6A12-4051-9901-7C79885A65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8" y="2007206"/>
            <a:ext cx="1537647" cy="8047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23B5FAB-7371-45EA-8C8B-671EC0C64730}"/>
              </a:ext>
            </a:extLst>
          </p:cNvPr>
          <p:cNvSpPr txBox="1"/>
          <p:nvPr/>
        </p:nvSpPr>
        <p:spPr>
          <a:xfrm rot="10800000" flipV="1">
            <a:off x="2492015" y="1964120"/>
            <a:ext cx="5010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+mj-lt"/>
              </a:rPr>
              <a:t>The CME Group has partnered with SMA to provide Sentiment across 6 Asset Classes and 40 Financial and Commodity Futures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70F47-D00E-984E-8271-3FA80A987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458F6B-AB16-5E45-B1FC-35469E01949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16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65468"/>
            <a:ext cx="8686800" cy="563563"/>
          </a:xfrm>
        </p:spPr>
        <p:txBody>
          <a:bodyPr/>
          <a:lstStyle/>
          <a:p>
            <a:r>
              <a:rPr lang="en-US" b="0" dirty="0">
                <a:solidFill>
                  <a:srgbClr val="002060"/>
                </a:solidFill>
                <a:latin typeface="+mj-lt"/>
              </a:rPr>
              <a:t>The Growth of Alternative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2156E-FC8A-46FC-BC92-DEBD2743B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6078"/>
            <a:ext cx="9143999" cy="570931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CBCEB2-721F-BB48-A946-317EF3993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458F6B-AB16-5E45-B1FC-35469E01949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9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65468"/>
            <a:ext cx="8844458" cy="563563"/>
          </a:xfrm>
        </p:spPr>
        <p:txBody>
          <a:bodyPr/>
          <a:lstStyle/>
          <a:p>
            <a:r>
              <a:rPr lang="en-US" b="0" dirty="0">
                <a:solidFill>
                  <a:srgbClr val="002060"/>
                </a:solidFill>
                <a:latin typeface="+mj-lt"/>
              </a:rPr>
              <a:t>SMA Predictive Data is Used Across Finance</a:t>
            </a:r>
            <a:endParaRPr lang="en-US" sz="3600" b="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A0BD2C-38E6-46FE-9964-B52BB528A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21" y="914400"/>
            <a:ext cx="8484358" cy="554210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1C7253-D4DB-BD4C-AF47-54A5611EB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458F6B-AB16-5E45-B1FC-35469E01949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71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65468"/>
            <a:ext cx="8686800" cy="563563"/>
          </a:xfrm>
        </p:spPr>
        <p:txBody>
          <a:bodyPr/>
          <a:lstStyle/>
          <a:p>
            <a:r>
              <a:rPr lang="en-US" b="0" dirty="0">
                <a:solidFill>
                  <a:srgbClr val="002060"/>
                </a:solidFill>
                <a:latin typeface="+mj-lt"/>
              </a:rPr>
              <a:t>SMA Patented Social Media Framework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8DA69-6F60-4EA8-B3F9-A808E3FF0F60}"/>
              </a:ext>
            </a:extLst>
          </p:cNvPr>
          <p:cNvSpPr txBox="1"/>
          <p:nvPr/>
        </p:nvSpPr>
        <p:spPr>
          <a:xfrm>
            <a:off x="316324" y="4309678"/>
            <a:ext cx="81034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SMA has two U.S. Patents behind our Process: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Aggregates the intentions of professional investors as expressed on Twitter and StockTwits and other inputs such as earnings call reports, 10K &amp; 10Qs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Calculates Sentiment metrics characterizing the current conversation relative to historical benchmarks</a:t>
            </a:r>
          </a:p>
        </p:txBody>
      </p:sp>
      <p:sp>
        <p:nvSpPr>
          <p:cNvPr id="76" name="Pentagon 3">
            <a:extLst>
              <a:ext uri="{FF2B5EF4-FFF2-40B4-BE49-F238E27FC236}">
                <a16:creationId xmlns:a16="http://schemas.microsoft.com/office/drawing/2014/main" id="{4406EAD4-A9F9-3146-925A-09B637F2374D}"/>
              </a:ext>
            </a:extLst>
          </p:cNvPr>
          <p:cNvSpPr/>
          <p:nvPr/>
        </p:nvSpPr>
        <p:spPr>
          <a:xfrm>
            <a:off x="316324" y="1022799"/>
            <a:ext cx="1432741" cy="2924386"/>
          </a:xfrm>
          <a:prstGeom prst="homePlate">
            <a:avLst>
              <a:gd name="adj" fmla="val 45741"/>
            </a:avLst>
          </a:prstGeom>
          <a:solidFill>
            <a:srgbClr val="FFFFFF">
              <a:lumMod val="8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440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pert Sans Regular"/>
              <a:ea typeface="+mn-ea"/>
              <a:cs typeface="+mn-cs"/>
            </a:endParaRPr>
          </a:p>
        </p:txBody>
      </p:sp>
      <p:sp>
        <p:nvSpPr>
          <p:cNvPr id="77" name="Chevron 76">
            <a:extLst>
              <a:ext uri="{FF2B5EF4-FFF2-40B4-BE49-F238E27FC236}">
                <a16:creationId xmlns:a16="http://schemas.microsoft.com/office/drawing/2014/main" id="{919B35A2-B3FF-3E42-B4F2-C2730C6EA5E1}"/>
              </a:ext>
            </a:extLst>
          </p:cNvPr>
          <p:cNvSpPr/>
          <p:nvPr/>
        </p:nvSpPr>
        <p:spPr>
          <a:xfrm>
            <a:off x="1238942" y="1022799"/>
            <a:ext cx="6400800" cy="2924386"/>
          </a:xfrm>
          <a:prstGeom prst="chevron">
            <a:avLst>
              <a:gd name="adj" fmla="val 21848"/>
            </a:avLst>
          </a:prstGeom>
          <a:solidFill>
            <a:srgbClr val="5DBA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440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pert Sans Regular"/>
              <a:ea typeface="+mn-ea"/>
              <a:cs typeface="+mn-cs"/>
            </a:endParaRPr>
          </a:p>
        </p:txBody>
      </p:sp>
      <p:sp>
        <p:nvSpPr>
          <p:cNvPr id="78" name="Pentagon 34">
            <a:extLst>
              <a:ext uri="{FF2B5EF4-FFF2-40B4-BE49-F238E27FC236}">
                <a16:creationId xmlns:a16="http://schemas.microsoft.com/office/drawing/2014/main" id="{066DDC78-D3C9-514C-B3AE-97C9D9831ECB}"/>
              </a:ext>
            </a:extLst>
          </p:cNvPr>
          <p:cNvSpPr/>
          <p:nvPr/>
        </p:nvSpPr>
        <p:spPr>
          <a:xfrm>
            <a:off x="2189094" y="1590143"/>
            <a:ext cx="1542226" cy="2011680"/>
          </a:xfrm>
          <a:prstGeom prst="homePlate">
            <a:avLst>
              <a:gd name="adj" fmla="val 23480"/>
            </a:avLst>
          </a:prstGeom>
          <a:solidFill>
            <a:srgbClr val="00AEE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8440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pert Sans Regular"/>
              <a:ea typeface="+mn-ea"/>
              <a:cs typeface="+mn-cs"/>
            </a:endParaRPr>
          </a:p>
        </p:txBody>
      </p:sp>
      <p:sp>
        <p:nvSpPr>
          <p:cNvPr id="79" name="Chevron 35">
            <a:extLst>
              <a:ext uri="{FF2B5EF4-FFF2-40B4-BE49-F238E27FC236}">
                <a16:creationId xmlns:a16="http://schemas.microsoft.com/office/drawing/2014/main" id="{73776F0E-89AC-2147-8600-643D4CE5B89F}"/>
              </a:ext>
            </a:extLst>
          </p:cNvPr>
          <p:cNvSpPr/>
          <p:nvPr/>
        </p:nvSpPr>
        <p:spPr>
          <a:xfrm>
            <a:off x="3513143" y="1590143"/>
            <a:ext cx="1828800" cy="2011680"/>
          </a:xfrm>
          <a:prstGeom prst="chevron">
            <a:avLst>
              <a:gd name="adj" fmla="val 20010"/>
            </a:avLst>
          </a:prstGeom>
          <a:solidFill>
            <a:srgbClr val="00AEE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440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pert Sans Regular"/>
              <a:ea typeface="+mn-ea"/>
              <a:cs typeface="+mn-cs"/>
            </a:endParaRPr>
          </a:p>
        </p:txBody>
      </p:sp>
      <p:sp>
        <p:nvSpPr>
          <p:cNvPr id="80" name="Chevron 44">
            <a:extLst>
              <a:ext uri="{FF2B5EF4-FFF2-40B4-BE49-F238E27FC236}">
                <a16:creationId xmlns:a16="http://schemas.microsoft.com/office/drawing/2014/main" id="{5E6BB1F3-4763-FE43-9C31-B1735BFD561E}"/>
              </a:ext>
            </a:extLst>
          </p:cNvPr>
          <p:cNvSpPr/>
          <p:nvPr/>
        </p:nvSpPr>
        <p:spPr>
          <a:xfrm>
            <a:off x="5116000" y="1590143"/>
            <a:ext cx="1828800" cy="2011680"/>
          </a:xfrm>
          <a:prstGeom prst="chevron">
            <a:avLst>
              <a:gd name="adj" fmla="val 20802"/>
            </a:avLst>
          </a:prstGeom>
          <a:solidFill>
            <a:srgbClr val="00AEE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440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2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xpert Sans Regular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4C41CD2-5A61-424F-A42E-9DEBA2523387}"/>
              </a:ext>
            </a:extLst>
          </p:cNvPr>
          <p:cNvSpPr txBox="1"/>
          <p:nvPr/>
        </p:nvSpPr>
        <p:spPr>
          <a:xfrm>
            <a:off x="2323750" y="1664183"/>
            <a:ext cx="1008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4083">
              <a:defRPr/>
            </a:pPr>
            <a:r>
              <a:rPr lang="en-US" sz="1600" b="1" dirty="0">
                <a:solidFill>
                  <a:srgbClr val="FFFFFF"/>
                </a:solidFill>
                <a:latin typeface="Expert Sans Regular"/>
              </a:rPr>
              <a:t>Extractor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B358033-AECC-6C49-8E1D-E725C8385361}"/>
              </a:ext>
            </a:extLst>
          </p:cNvPr>
          <p:cNvSpPr txBox="1"/>
          <p:nvPr/>
        </p:nvSpPr>
        <p:spPr>
          <a:xfrm>
            <a:off x="3904721" y="1661777"/>
            <a:ext cx="100584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44083">
              <a:defRPr/>
            </a:pPr>
            <a:r>
              <a:rPr lang="en-US" sz="1600" b="1" dirty="0">
                <a:solidFill>
                  <a:srgbClr val="FFFFFF"/>
                </a:solidFill>
                <a:latin typeface="Expert Sans Regular"/>
              </a:rPr>
              <a:t>Evaluator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E94BE1C-C18B-D34C-94ED-D5D8819B4B03}"/>
              </a:ext>
            </a:extLst>
          </p:cNvPr>
          <p:cNvSpPr txBox="1"/>
          <p:nvPr/>
        </p:nvSpPr>
        <p:spPr>
          <a:xfrm>
            <a:off x="5341943" y="1643263"/>
            <a:ext cx="1183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44083">
              <a:defRPr/>
            </a:pPr>
            <a:r>
              <a:rPr lang="en-US" sz="1600" b="1" dirty="0">
                <a:solidFill>
                  <a:srgbClr val="FFFFFF"/>
                </a:solidFill>
                <a:latin typeface="Expert Sans Regular"/>
              </a:rPr>
              <a:t>Calculator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0B04A82-B130-2343-9F03-9A0FCEFCAE46}"/>
              </a:ext>
            </a:extLst>
          </p:cNvPr>
          <p:cNvSpPr txBox="1"/>
          <p:nvPr/>
        </p:nvSpPr>
        <p:spPr>
          <a:xfrm>
            <a:off x="2304094" y="1981817"/>
            <a:ext cx="10081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4083">
              <a:defRPr/>
            </a:pPr>
            <a:r>
              <a:rPr lang="en-US" sz="1300" dirty="0">
                <a:solidFill>
                  <a:srgbClr val="FFFFFF"/>
                </a:solidFill>
                <a:latin typeface="Expert Sans Regular"/>
              </a:rPr>
              <a:t>Extracts All Tweets For Designated Securities</a:t>
            </a:r>
          </a:p>
          <a:p>
            <a:pPr defTabSz="844083">
              <a:defRPr/>
            </a:pPr>
            <a:r>
              <a:rPr lang="en-US" sz="1300" dirty="0">
                <a:solidFill>
                  <a:srgbClr val="FFFFFF"/>
                </a:solidFill>
                <a:latin typeface="Expert Sans Regular"/>
              </a:rPr>
              <a:t>First Filtering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16D3F06-1DFD-4246-B490-566F1AC45A6B}"/>
              </a:ext>
            </a:extLst>
          </p:cNvPr>
          <p:cNvSpPr txBox="1"/>
          <p:nvPr/>
        </p:nvSpPr>
        <p:spPr>
          <a:xfrm>
            <a:off x="3998823" y="1981817"/>
            <a:ext cx="924825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4083">
              <a:defRPr/>
            </a:pPr>
            <a:r>
              <a:rPr lang="en-US" sz="1300" dirty="0">
                <a:solidFill>
                  <a:srgbClr val="FFFFFF"/>
                </a:solidFill>
                <a:latin typeface="Expert Sans Regular"/>
              </a:rPr>
              <a:t>Removes Spam and Assesses Relevance of Data</a:t>
            </a:r>
          </a:p>
          <a:p>
            <a:pPr defTabSz="844083">
              <a:defRPr/>
            </a:pPr>
            <a:r>
              <a:rPr lang="en-US" sz="1300" dirty="0">
                <a:solidFill>
                  <a:srgbClr val="FFFFFF"/>
                </a:solidFill>
                <a:latin typeface="Expert Sans Regular"/>
              </a:rPr>
              <a:t>High Level Filtering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A83C3A0-755C-644D-84ED-D8986D549DBD}"/>
              </a:ext>
            </a:extLst>
          </p:cNvPr>
          <p:cNvSpPr txBox="1"/>
          <p:nvPr/>
        </p:nvSpPr>
        <p:spPr>
          <a:xfrm>
            <a:off x="5564817" y="1981817"/>
            <a:ext cx="1124564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44083">
              <a:defRPr/>
            </a:pPr>
            <a:r>
              <a:rPr lang="en-US" sz="1300" dirty="0">
                <a:solidFill>
                  <a:srgbClr val="FFFFFF"/>
                </a:solidFill>
                <a:latin typeface="Expert Sans Regular"/>
              </a:rPr>
              <a:t>Calculation Engine Quantifies Relevance Based on Indicative Data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A8677D1-53ED-074F-AB72-AA58988ABC3F}"/>
              </a:ext>
            </a:extLst>
          </p:cNvPr>
          <p:cNvSpPr txBox="1"/>
          <p:nvPr/>
        </p:nvSpPr>
        <p:spPr>
          <a:xfrm>
            <a:off x="2610541" y="1124606"/>
            <a:ext cx="357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44083">
              <a:defRPr/>
            </a:pPr>
            <a:r>
              <a:rPr lang="en-US" dirty="0">
                <a:solidFill>
                  <a:srgbClr val="FFFFFF"/>
                </a:solidFill>
                <a:latin typeface="Expert Sans Regular"/>
              </a:rPr>
              <a:t>SMA Patented Technology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16B3F53-47C3-0746-8AF9-63AEC7FB81AD}"/>
              </a:ext>
            </a:extLst>
          </p:cNvPr>
          <p:cNvSpPr txBox="1"/>
          <p:nvPr/>
        </p:nvSpPr>
        <p:spPr>
          <a:xfrm>
            <a:off x="404665" y="2220343"/>
            <a:ext cx="1042943" cy="615553"/>
          </a:xfrm>
          <a:prstGeom prst="rect">
            <a:avLst/>
          </a:prstGeom>
          <a:solidFill>
            <a:srgbClr val="FFFFFF">
              <a:lumMod val="5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8440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pert Sans Regular"/>
              </a:rPr>
              <a:t>Twitter</a:t>
            </a:r>
          </a:p>
          <a:p>
            <a:pPr marL="0" marR="0" lvl="0" indent="0" algn="ctr" defTabSz="8440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pert Sans Regular"/>
              </a:rPr>
              <a:t>Firehose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56E896D-49F0-444A-A19D-BA9506E9CE64}"/>
              </a:ext>
            </a:extLst>
          </p:cNvPr>
          <p:cNvSpPr txBox="1"/>
          <p:nvPr/>
        </p:nvSpPr>
        <p:spPr>
          <a:xfrm>
            <a:off x="7774398" y="1804896"/>
            <a:ext cx="1226236" cy="1512594"/>
          </a:xfrm>
          <a:prstGeom prst="rect">
            <a:avLst/>
          </a:prstGeom>
          <a:solidFill>
            <a:srgbClr val="00AEEF">
              <a:lumMod val="75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8440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4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pert Sans Regular"/>
            </a:endParaRPr>
          </a:p>
          <a:p>
            <a:pPr marL="0" marR="0" lvl="0" indent="0" algn="ctr" defTabSz="8440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4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pert Sans Regular"/>
            </a:endParaRPr>
          </a:p>
          <a:p>
            <a:pPr marL="0" marR="0" lvl="0" indent="0" algn="ctr" defTabSz="8440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4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pert Sans Regular"/>
            </a:endParaRPr>
          </a:p>
          <a:p>
            <a:pPr marL="0" marR="0" lvl="0" indent="0" algn="ctr" defTabSz="8440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46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xpert Sans Regular"/>
            </a:endParaRPr>
          </a:p>
          <a:p>
            <a:pPr marL="0" marR="0" lvl="0" indent="0" algn="ctr" defTabSz="8440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xpert Sans Regular"/>
              </a:rPr>
              <a:t>S-Scores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3217AC4B-41E8-EA4B-9DD3-60F76436F0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4" t="23395" r="23814" b="21459"/>
          <a:stretch>
            <a:fillRect/>
          </a:stretch>
        </p:blipFill>
        <p:spPr>
          <a:xfrm>
            <a:off x="7805083" y="2002737"/>
            <a:ext cx="1172479" cy="96729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0FE96399-6812-E642-9A64-DBDFCD4FA3D3}"/>
              </a:ext>
            </a:extLst>
          </p:cNvPr>
          <p:cNvSpPr txBox="1"/>
          <p:nvPr/>
        </p:nvSpPr>
        <p:spPr>
          <a:xfrm>
            <a:off x="7719646" y="3434877"/>
            <a:ext cx="1371600" cy="49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44083"/>
            <a:r>
              <a:rPr lang="en-US" sz="1292" b="1" dirty="0">
                <a:solidFill>
                  <a:srgbClr val="000000"/>
                </a:solidFill>
                <a:latin typeface="Expert Sans Regular"/>
              </a:rPr>
              <a:t>7+ Years</a:t>
            </a:r>
          </a:p>
          <a:p>
            <a:pPr algn="ctr" defTabSz="844083"/>
            <a:r>
              <a:rPr lang="en-US" sz="1292" b="1" dirty="0">
                <a:solidFill>
                  <a:srgbClr val="000000"/>
                </a:solidFill>
                <a:latin typeface="Expert Sans Regular"/>
              </a:rPr>
              <a:t>Out of Sample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06F6EA-E5F6-0348-BC6C-51D06F17F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458F6B-AB16-5E45-B1FC-35469E01949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6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65469"/>
            <a:ext cx="9143999" cy="563562"/>
          </a:xfrm>
        </p:spPr>
        <p:txBody>
          <a:bodyPr/>
          <a:lstStyle/>
          <a:p>
            <a:r>
              <a:rPr lang="en-US" b="0" dirty="0">
                <a:solidFill>
                  <a:srgbClr val="002060"/>
                </a:solidFill>
                <a:latin typeface="+mj-lt"/>
              </a:rPr>
              <a:t>Extractor - Evaluator - Calculator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DC2038-1A6F-4770-8086-A65A3AE60484}"/>
              </a:ext>
            </a:extLst>
          </p:cNvPr>
          <p:cNvSpPr txBox="1"/>
          <p:nvPr/>
        </p:nvSpPr>
        <p:spPr>
          <a:xfrm>
            <a:off x="219066" y="794802"/>
            <a:ext cx="8623944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SMA is the leader in Predictive Analytics behind AI, Machine Learning algorithms and a custom-built finance Natural Language Processor (NLP)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SMA scrubs nearly 1 Billion Textual, Structured and Unstructured Data points daily and Processes, Tags, and Scores as quickly as 3/10</a:t>
            </a:r>
            <a:r>
              <a:rPr lang="en-US" sz="1600" baseline="30000" dirty="0">
                <a:latin typeface="+mj-lt"/>
              </a:rPr>
              <a:t>th</a:t>
            </a:r>
            <a:r>
              <a:rPr lang="en-US" sz="1600" dirty="0">
                <a:latin typeface="+mj-lt"/>
              </a:rPr>
              <a:t> of a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SMA has warehoused and normalized this data out-of-sample for seven years at the Topic and Security level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SMA eliminates spam. SMA knows the difference between good and bad bots and a good actor and bad 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SMA’s Topic identification knows the difference between similarly named securities.  For example: Ethan Allen Furniture and Ethereum Crypto currency. Both ticker ETH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SMA’s Financial NLP has been developed over seven years of supervised and unsupervised machine learning and uses fine grain scoring</a:t>
            </a:r>
          </a:p>
          <a:p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With our patented engine, SMA can turn unused stores of unstructured data into structured data that can be used to enhance Alpha, build Indexes, monitor competitive positioning and Investor Relations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9F55E-3F97-5F43-85CF-A4D81AB09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458F6B-AB16-5E45-B1FC-35469E01949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3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E04359-FDA3-4325-BE78-1DA354DAC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468"/>
            <a:ext cx="8686800" cy="563563"/>
          </a:xfrm>
        </p:spPr>
        <p:txBody>
          <a:bodyPr/>
          <a:lstStyle/>
          <a:p>
            <a:r>
              <a:rPr lang="en-US" b="0" dirty="0">
                <a:solidFill>
                  <a:srgbClr val="002060"/>
                </a:solidFill>
                <a:latin typeface="+mj-lt"/>
              </a:rPr>
              <a:t>SMA Intellectual Property Advantages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137168-4B89-F443-8AF6-CB46F06493A2}"/>
              </a:ext>
            </a:extLst>
          </p:cNvPr>
          <p:cNvGrpSpPr/>
          <p:nvPr/>
        </p:nvGrpSpPr>
        <p:grpSpPr>
          <a:xfrm>
            <a:off x="3461215" y="1054944"/>
            <a:ext cx="2221570" cy="5181690"/>
            <a:chOff x="3461215" y="1300272"/>
            <a:chExt cx="2221570" cy="518169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395B0F5-7F1F-7B4D-B3B8-3AC5B72E7EB7}"/>
                </a:ext>
              </a:extLst>
            </p:cNvPr>
            <p:cNvGrpSpPr/>
            <p:nvPr/>
          </p:nvGrpSpPr>
          <p:grpSpPr>
            <a:xfrm>
              <a:off x="4219862" y="1300272"/>
              <a:ext cx="1462923" cy="1261140"/>
              <a:chOff x="2501761" y="1749093"/>
              <a:chExt cx="1456602" cy="1255691"/>
            </a:xfrm>
          </p:grpSpPr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94F2BB12-CD82-8F49-AFDE-FB09F643C16B}"/>
                  </a:ext>
                </a:extLst>
              </p:cNvPr>
              <p:cNvSpPr/>
              <p:nvPr/>
            </p:nvSpPr>
            <p:spPr>
              <a:xfrm>
                <a:off x="2501761" y="1749093"/>
                <a:ext cx="1456602" cy="1255691"/>
              </a:xfrm>
              <a:prstGeom prst="hexagon">
                <a:avLst>
                  <a:gd name="adj" fmla="val 28467"/>
                  <a:gd name="vf" fmla="val 115470"/>
                </a:avLst>
              </a:prstGeom>
              <a:solidFill>
                <a:srgbClr val="65BCD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7" name="Hexagon 16">
                <a:extLst>
                  <a:ext uri="{FF2B5EF4-FFF2-40B4-BE49-F238E27FC236}">
                    <a16:creationId xmlns:a16="http://schemas.microsoft.com/office/drawing/2014/main" id="{93541F49-C41B-344B-88D7-F2F3D3DBFE98}"/>
                  </a:ext>
                </a:extLst>
              </p:cNvPr>
              <p:cNvSpPr/>
              <p:nvPr/>
            </p:nvSpPr>
            <p:spPr>
              <a:xfrm>
                <a:off x="2629407" y="1859132"/>
                <a:ext cx="1201313" cy="1035612"/>
              </a:xfrm>
              <a:prstGeom prst="hexagon">
                <a:avLst>
                  <a:gd name="adj" fmla="val 28467"/>
                  <a:gd name="vf" fmla="val 115470"/>
                </a:avLst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CDF5DFC-5E92-D543-8233-3C230DB8D64B}"/>
                </a:ext>
              </a:extLst>
            </p:cNvPr>
            <p:cNvGrpSpPr/>
            <p:nvPr/>
          </p:nvGrpSpPr>
          <p:grpSpPr>
            <a:xfrm>
              <a:off x="3488400" y="2607122"/>
              <a:ext cx="1462923" cy="1261140"/>
              <a:chOff x="2501761" y="1749093"/>
              <a:chExt cx="1456602" cy="1255691"/>
            </a:xfrm>
          </p:grpSpPr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2EB42739-71E6-1040-9D89-95A516EA8DD3}"/>
                  </a:ext>
                </a:extLst>
              </p:cNvPr>
              <p:cNvSpPr/>
              <p:nvPr/>
            </p:nvSpPr>
            <p:spPr>
              <a:xfrm>
                <a:off x="2501761" y="1749093"/>
                <a:ext cx="1456602" cy="1255691"/>
              </a:xfrm>
              <a:prstGeom prst="hexagon">
                <a:avLst>
                  <a:gd name="adj" fmla="val 28467"/>
                  <a:gd name="vf" fmla="val 115470"/>
                </a:avLst>
              </a:prstGeom>
              <a:solidFill>
                <a:srgbClr val="185B8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2007D9DD-2770-4848-A3E5-7BDA3D37B56F}"/>
                  </a:ext>
                </a:extLst>
              </p:cNvPr>
              <p:cNvSpPr/>
              <p:nvPr/>
            </p:nvSpPr>
            <p:spPr>
              <a:xfrm>
                <a:off x="2629407" y="1859132"/>
                <a:ext cx="1201313" cy="1035612"/>
              </a:xfrm>
              <a:prstGeom prst="hexagon">
                <a:avLst>
                  <a:gd name="adj" fmla="val 28467"/>
                  <a:gd name="vf" fmla="val 115470"/>
                </a:avLst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D3B7B6-B80B-E04F-8B42-F1CECBB3D15B}"/>
                </a:ext>
              </a:extLst>
            </p:cNvPr>
            <p:cNvGrpSpPr/>
            <p:nvPr/>
          </p:nvGrpSpPr>
          <p:grpSpPr>
            <a:xfrm>
              <a:off x="4219862" y="3913971"/>
              <a:ext cx="1462923" cy="1261140"/>
              <a:chOff x="2501761" y="1749093"/>
              <a:chExt cx="1456602" cy="1255691"/>
            </a:xfrm>
          </p:grpSpPr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E870B4E9-5AFC-AB4D-8DCD-ED091D5779D5}"/>
                  </a:ext>
                </a:extLst>
              </p:cNvPr>
              <p:cNvSpPr/>
              <p:nvPr/>
            </p:nvSpPr>
            <p:spPr>
              <a:xfrm>
                <a:off x="2501761" y="1749093"/>
                <a:ext cx="1456602" cy="1255691"/>
              </a:xfrm>
              <a:prstGeom prst="hexagon">
                <a:avLst>
                  <a:gd name="adj" fmla="val 28467"/>
                  <a:gd name="vf" fmla="val 115470"/>
                </a:avLst>
              </a:prstGeom>
              <a:solidFill>
                <a:srgbClr val="65BCD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2944F1D9-D64A-0246-90FA-A651FFF9CA7D}"/>
                  </a:ext>
                </a:extLst>
              </p:cNvPr>
              <p:cNvSpPr/>
              <p:nvPr/>
            </p:nvSpPr>
            <p:spPr>
              <a:xfrm>
                <a:off x="2629407" y="1859132"/>
                <a:ext cx="1201313" cy="1035612"/>
              </a:xfrm>
              <a:prstGeom prst="hexagon">
                <a:avLst>
                  <a:gd name="adj" fmla="val 28467"/>
                  <a:gd name="vf" fmla="val 115470"/>
                </a:avLst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3EBB293-92C9-7A4F-8DF3-31599C7B6C30}"/>
                </a:ext>
              </a:extLst>
            </p:cNvPr>
            <p:cNvGrpSpPr/>
            <p:nvPr/>
          </p:nvGrpSpPr>
          <p:grpSpPr>
            <a:xfrm>
              <a:off x="3461215" y="5220822"/>
              <a:ext cx="1462923" cy="1261140"/>
              <a:chOff x="2501761" y="1749093"/>
              <a:chExt cx="1456602" cy="1255691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E09C3C9F-871E-094D-B071-65EE42E4B590}"/>
                  </a:ext>
                </a:extLst>
              </p:cNvPr>
              <p:cNvSpPr/>
              <p:nvPr/>
            </p:nvSpPr>
            <p:spPr>
              <a:xfrm>
                <a:off x="2501761" y="1749093"/>
                <a:ext cx="1456602" cy="1255691"/>
              </a:xfrm>
              <a:prstGeom prst="hexagon">
                <a:avLst>
                  <a:gd name="adj" fmla="val 28467"/>
                  <a:gd name="vf" fmla="val 115470"/>
                </a:avLst>
              </a:prstGeom>
              <a:solidFill>
                <a:srgbClr val="185B8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0F829683-DCB7-9D45-BDFF-0E7E398F8009}"/>
                  </a:ext>
                </a:extLst>
              </p:cNvPr>
              <p:cNvSpPr/>
              <p:nvPr/>
            </p:nvSpPr>
            <p:spPr>
              <a:xfrm>
                <a:off x="2629407" y="1859132"/>
                <a:ext cx="1201313" cy="1035612"/>
              </a:xfrm>
              <a:prstGeom prst="hexagon">
                <a:avLst>
                  <a:gd name="adj" fmla="val 28467"/>
                  <a:gd name="vf" fmla="val 115470"/>
                </a:avLst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B992D8A-BA21-4E48-B325-E29944344F0B}"/>
              </a:ext>
            </a:extLst>
          </p:cNvPr>
          <p:cNvSpPr/>
          <p:nvPr/>
        </p:nvSpPr>
        <p:spPr>
          <a:xfrm>
            <a:off x="5705127" y="825262"/>
            <a:ext cx="1605625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en-US" sz="1600" b="1" dirty="0">
                <a:solidFill>
                  <a:srgbClr val="65BC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 of Sample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787931-1EB9-E84C-8C32-9877430BB5CD}"/>
              </a:ext>
            </a:extLst>
          </p:cNvPr>
          <p:cNvCxnSpPr/>
          <p:nvPr/>
        </p:nvCxnSpPr>
        <p:spPr>
          <a:xfrm>
            <a:off x="5329762" y="2316084"/>
            <a:ext cx="330143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EFA15C-0CB9-4E4F-80F3-CBC35BC29394}"/>
              </a:ext>
            </a:extLst>
          </p:cNvPr>
          <p:cNvCxnSpPr/>
          <p:nvPr/>
        </p:nvCxnSpPr>
        <p:spPr>
          <a:xfrm flipH="1">
            <a:off x="529620" y="3622934"/>
            <a:ext cx="330143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3F04F7-3344-4A41-A0AC-5C4C7BA78486}"/>
              </a:ext>
            </a:extLst>
          </p:cNvPr>
          <p:cNvCxnSpPr/>
          <p:nvPr/>
        </p:nvCxnSpPr>
        <p:spPr>
          <a:xfrm>
            <a:off x="5329762" y="4929783"/>
            <a:ext cx="330143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474C4F-122E-2645-A9BF-3EAF642A7759}"/>
              </a:ext>
            </a:extLst>
          </p:cNvPr>
          <p:cNvCxnSpPr/>
          <p:nvPr/>
        </p:nvCxnSpPr>
        <p:spPr>
          <a:xfrm flipH="1">
            <a:off x="529620" y="6236634"/>
            <a:ext cx="330143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E94DDC4-33FA-E848-AC68-4533976BD750}"/>
              </a:ext>
            </a:extLst>
          </p:cNvPr>
          <p:cNvSpPr/>
          <p:nvPr/>
        </p:nvSpPr>
        <p:spPr>
          <a:xfrm>
            <a:off x="5705127" y="1189739"/>
            <a:ext cx="3324573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91440" indent="-91440">
              <a:buFont typeface="Arial" panose="020B0604020202020204" pitchFamily="34" charset="0"/>
              <a:buChar char="›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SMA has 7+ years of out-of-sample data</a:t>
            </a:r>
          </a:p>
          <a:p>
            <a:pPr marL="91440" indent="-91440">
              <a:buFont typeface="Arial" panose="020B0604020202020204" pitchFamily="34" charset="0"/>
              <a:buChar char="›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Ability to delete accounts and Tweets can lead to survivorship bias in other datasets </a:t>
            </a:r>
          </a:p>
          <a:p>
            <a:pPr marL="91440" indent="-91440">
              <a:buFont typeface="Arial" panose="020B0604020202020204" pitchFamily="34" charset="0"/>
              <a:buChar char="›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Account and dictionary changes are applied on a go-forward basis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513453-3BBD-0B48-BDD5-49DE665063EA}"/>
              </a:ext>
            </a:extLst>
          </p:cNvPr>
          <p:cNvSpPr/>
          <p:nvPr/>
        </p:nvSpPr>
        <p:spPr>
          <a:xfrm>
            <a:off x="5705127" y="4070911"/>
            <a:ext cx="2926065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91440" indent="-91440">
              <a:buFont typeface="Arial" panose="020B0604020202020204" pitchFamily="34" charset="0"/>
              <a:buChar char="›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Proprietary algorithms rate and identify professional investors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C624EC-BCB2-5E4D-A4A2-232C4DCF25D9}"/>
              </a:ext>
            </a:extLst>
          </p:cNvPr>
          <p:cNvSpPr/>
          <p:nvPr/>
        </p:nvSpPr>
        <p:spPr>
          <a:xfrm>
            <a:off x="319959" y="2400638"/>
            <a:ext cx="3181480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91440" indent="-91440">
              <a:buFont typeface="Arial" panose="020B0604020202020204" pitchFamily="34" charset="0"/>
              <a:buChar char="›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Scores calculated in real-time 24X7</a:t>
            </a:r>
          </a:p>
          <a:p>
            <a:pPr marL="91440" indent="-91440">
              <a:buFont typeface="Arial" panose="020B0604020202020204" pitchFamily="34" charset="0"/>
              <a:buChar char="›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Fine grain scoring at the Tweet level</a:t>
            </a:r>
          </a:p>
          <a:p>
            <a:pPr marL="91440" indent="-91440">
              <a:buFont typeface="Arial" panose="020B0604020202020204" pitchFamily="34" charset="0"/>
              <a:buChar char="›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Proprietary phrase and word financial dictionary built over seven years</a:t>
            </a:r>
          </a:p>
          <a:p>
            <a:pPr marL="91440" indent="-91440">
              <a:buFont typeface="Arial" panose="020B0604020202020204" pitchFamily="34" charset="0"/>
              <a:buChar char="›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Multi pass approach used in evaluation of each Tweet increases scoring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F752BE-48C3-B847-A42B-E2B3507CDC44}"/>
              </a:ext>
            </a:extLst>
          </p:cNvPr>
          <p:cNvSpPr/>
          <p:nvPr/>
        </p:nvSpPr>
        <p:spPr>
          <a:xfrm>
            <a:off x="1518623" y="5136704"/>
            <a:ext cx="1880877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91440" indent="-91440">
              <a:buFont typeface="Arial" panose="020B0604020202020204" pitchFamily="34" charset="0"/>
              <a:buChar char="›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Independent Research</a:t>
            </a:r>
          </a:p>
          <a:p>
            <a:pPr marL="274320" indent="-91440"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IHS Markit, </a:t>
            </a:r>
          </a:p>
          <a:p>
            <a:pPr marL="274320" indent="-91440"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Deutsche Bank</a:t>
            </a:r>
          </a:p>
          <a:p>
            <a:pPr marL="274320" indent="-91440"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ITG Research</a:t>
            </a:r>
          </a:p>
          <a:p>
            <a:pPr marL="274320" indent="-91440"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CBOE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C09379-D820-2148-A6D8-82F301941E8F}"/>
              </a:ext>
            </a:extLst>
          </p:cNvPr>
          <p:cNvCxnSpPr/>
          <p:nvPr/>
        </p:nvCxnSpPr>
        <p:spPr>
          <a:xfrm>
            <a:off x="5794883" y="1164339"/>
            <a:ext cx="3079304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7EBCAA7-20C3-9847-B4DC-513431814EAF}"/>
              </a:ext>
            </a:extLst>
          </p:cNvPr>
          <p:cNvSpPr/>
          <p:nvPr/>
        </p:nvSpPr>
        <p:spPr>
          <a:xfrm>
            <a:off x="5705127" y="3722676"/>
            <a:ext cx="1991073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en-US" sz="1600" b="1" dirty="0">
                <a:solidFill>
                  <a:srgbClr val="65BC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Investor Universe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ED910C-B797-DC4B-86E6-2C18DE9B6841}"/>
              </a:ext>
            </a:extLst>
          </p:cNvPr>
          <p:cNvCxnSpPr/>
          <p:nvPr/>
        </p:nvCxnSpPr>
        <p:spPr>
          <a:xfrm>
            <a:off x="5794883" y="4061753"/>
            <a:ext cx="3079304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E4D7570-0BC1-DA48-94AB-175EAA407C12}"/>
              </a:ext>
            </a:extLst>
          </p:cNvPr>
          <p:cNvSpPr/>
          <p:nvPr/>
        </p:nvSpPr>
        <p:spPr>
          <a:xfrm>
            <a:off x="319959" y="2042465"/>
            <a:ext cx="3071502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 dirty="0">
                <a:solidFill>
                  <a:srgbClr val="185B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Language Processing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82E6A8-ADCE-D449-878D-896C5049EE7F}"/>
              </a:ext>
            </a:extLst>
          </p:cNvPr>
          <p:cNvCxnSpPr/>
          <p:nvPr/>
        </p:nvCxnSpPr>
        <p:spPr>
          <a:xfrm>
            <a:off x="446959" y="2381588"/>
            <a:ext cx="3079304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F586890-5F24-7D4C-858A-9694ACAD3092}"/>
              </a:ext>
            </a:extLst>
          </p:cNvPr>
          <p:cNvSpPr/>
          <p:nvPr/>
        </p:nvSpPr>
        <p:spPr>
          <a:xfrm>
            <a:off x="1544023" y="4796258"/>
            <a:ext cx="152789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 dirty="0">
                <a:solidFill>
                  <a:srgbClr val="185B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192F50-E08F-D842-B07E-D0D2A2B7E0FF}"/>
              </a:ext>
            </a:extLst>
          </p:cNvPr>
          <p:cNvCxnSpPr/>
          <p:nvPr/>
        </p:nvCxnSpPr>
        <p:spPr>
          <a:xfrm>
            <a:off x="1607523" y="5135381"/>
            <a:ext cx="207749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18">
            <a:extLst>
              <a:ext uri="{FF2B5EF4-FFF2-40B4-BE49-F238E27FC236}">
                <a16:creationId xmlns:a16="http://schemas.microsoft.com/office/drawing/2014/main" id="{E0B7F438-D4FA-6248-BE18-A303ED46F6E8}"/>
              </a:ext>
            </a:extLst>
          </p:cNvPr>
          <p:cNvSpPr>
            <a:spLocks noEditPoints="1"/>
          </p:cNvSpPr>
          <p:nvPr/>
        </p:nvSpPr>
        <p:spPr bwMode="auto">
          <a:xfrm>
            <a:off x="3984600" y="2683282"/>
            <a:ext cx="470523" cy="618165"/>
          </a:xfrm>
          <a:custGeom>
            <a:avLst/>
            <a:gdLst>
              <a:gd name="T0" fmla="*/ 52 w 3204"/>
              <a:gd name="T1" fmla="*/ 31 h 4212"/>
              <a:gd name="T2" fmla="*/ 0 w 3204"/>
              <a:gd name="T3" fmla="*/ 137 h 4212"/>
              <a:gd name="T4" fmla="*/ 21 w 3204"/>
              <a:gd name="T5" fmla="*/ 4147 h 4212"/>
              <a:gd name="T6" fmla="*/ 106 w 3204"/>
              <a:gd name="T7" fmla="*/ 4210 h 4212"/>
              <a:gd name="T8" fmla="*/ 3126 w 3204"/>
              <a:gd name="T9" fmla="*/ 4198 h 4212"/>
              <a:gd name="T10" fmla="*/ 3201 w 3204"/>
              <a:gd name="T11" fmla="*/ 4105 h 4212"/>
              <a:gd name="T12" fmla="*/ 3194 w 3204"/>
              <a:gd name="T13" fmla="*/ 726 h 4212"/>
              <a:gd name="T14" fmla="*/ 2502 w 3204"/>
              <a:gd name="T15" fmla="*/ 24 h 4212"/>
              <a:gd name="T16" fmla="*/ 136 w 3204"/>
              <a:gd name="T17" fmla="*/ 0 h 4212"/>
              <a:gd name="T18" fmla="*/ 2291 w 3204"/>
              <a:gd name="T19" fmla="*/ 803 h 4212"/>
              <a:gd name="T20" fmla="*/ 2349 w 3204"/>
              <a:gd name="T21" fmla="*/ 890 h 4212"/>
              <a:gd name="T22" fmla="*/ 2929 w 3204"/>
              <a:gd name="T23" fmla="*/ 915 h 4212"/>
              <a:gd name="T24" fmla="*/ 2564 w 3204"/>
              <a:gd name="T25" fmla="*/ 469 h 4212"/>
              <a:gd name="T26" fmla="*/ 503 w 3204"/>
              <a:gd name="T27" fmla="*/ 1008 h 4212"/>
              <a:gd name="T28" fmla="*/ 503 w 3204"/>
              <a:gd name="T29" fmla="*/ 1008 h 4212"/>
              <a:gd name="T30" fmla="*/ 1241 w 3204"/>
              <a:gd name="T31" fmla="*/ 1129 h 4212"/>
              <a:gd name="T32" fmla="*/ 1190 w 3204"/>
              <a:gd name="T33" fmla="*/ 1236 h 4212"/>
              <a:gd name="T34" fmla="*/ 1241 w 3204"/>
              <a:gd name="T35" fmla="*/ 1343 h 4212"/>
              <a:gd name="T36" fmla="*/ 2564 w 3204"/>
              <a:gd name="T37" fmla="*/ 1373 h 4212"/>
              <a:gd name="T38" fmla="*/ 2671 w 3204"/>
              <a:gd name="T39" fmla="*/ 1322 h 4212"/>
              <a:gd name="T40" fmla="*/ 2698 w 3204"/>
              <a:gd name="T41" fmla="*/ 1204 h 4212"/>
              <a:gd name="T42" fmla="*/ 2624 w 3204"/>
              <a:gd name="T43" fmla="*/ 1112 h 4212"/>
              <a:gd name="T44" fmla="*/ 503 w 3204"/>
              <a:gd name="T45" fmla="*/ 1740 h 4212"/>
              <a:gd name="T46" fmla="*/ 503 w 3204"/>
              <a:gd name="T47" fmla="*/ 1740 h 4212"/>
              <a:gd name="T48" fmla="*/ 1241 w 3204"/>
              <a:gd name="T49" fmla="*/ 1862 h 4212"/>
              <a:gd name="T50" fmla="*/ 1190 w 3204"/>
              <a:gd name="T51" fmla="*/ 1969 h 4212"/>
              <a:gd name="T52" fmla="*/ 1241 w 3204"/>
              <a:gd name="T53" fmla="*/ 2075 h 4212"/>
              <a:gd name="T54" fmla="*/ 2564 w 3204"/>
              <a:gd name="T55" fmla="*/ 2106 h 4212"/>
              <a:gd name="T56" fmla="*/ 2671 w 3204"/>
              <a:gd name="T57" fmla="*/ 2055 h 4212"/>
              <a:gd name="T58" fmla="*/ 2698 w 3204"/>
              <a:gd name="T59" fmla="*/ 1937 h 4212"/>
              <a:gd name="T60" fmla="*/ 2624 w 3204"/>
              <a:gd name="T61" fmla="*/ 1845 h 4212"/>
              <a:gd name="T62" fmla="*/ 503 w 3204"/>
              <a:gd name="T63" fmla="*/ 2472 h 4212"/>
              <a:gd name="T64" fmla="*/ 503 w 3204"/>
              <a:gd name="T65" fmla="*/ 2472 h 4212"/>
              <a:gd name="T66" fmla="*/ 1241 w 3204"/>
              <a:gd name="T67" fmla="*/ 2594 h 4212"/>
              <a:gd name="T68" fmla="*/ 1190 w 3204"/>
              <a:gd name="T69" fmla="*/ 2702 h 4212"/>
              <a:gd name="T70" fmla="*/ 1241 w 3204"/>
              <a:gd name="T71" fmla="*/ 2808 h 4212"/>
              <a:gd name="T72" fmla="*/ 2564 w 3204"/>
              <a:gd name="T73" fmla="*/ 2839 h 4212"/>
              <a:gd name="T74" fmla="*/ 2671 w 3204"/>
              <a:gd name="T75" fmla="*/ 2788 h 4212"/>
              <a:gd name="T76" fmla="*/ 2698 w 3204"/>
              <a:gd name="T77" fmla="*/ 2670 h 4212"/>
              <a:gd name="T78" fmla="*/ 2624 w 3204"/>
              <a:gd name="T79" fmla="*/ 2578 h 4212"/>
              <a:gd name="T80" fmla="*/ 503 w 3204"/>
              <a:gd name="T81" fmla="*/ 3204 h 4212"/>
              <a:gd name="T82" fmla="*/ 503 w 3204"/>
              <a:gd name="T83" fmla="*/ 3204 h 4212"/>
              <a:gd name="T84" fmla="*/ 1241 w 3204"/>
              <a:gd name="T85" fmla="*/ 3327 h 4212"/>
              <a:gd name="T86" fmla="*/ 1190 w 3204"/>
              <a:gd name="T87" fmla="*/ 3433 h 4212"/>
              <a:gd name="T88" fmla="*/ 1241 w 3204"/>
              <a:gd name="T89" fmla="*/ 3541 h 4212"/>
              <a:gd name="T90" fmla="*/ 2564 w 3204"/>
              <a:gd name="T91" fmla="*/ 3571 h 4212"/>
              <a:gd name="T92" fmla="*/ 2671 w 3204"/>
              <a:gd name="T93" fmla="*/ 3520 h 4212"/>
              <a:gd name="T94" fmla="*/ 2698 w 3204"/>
              <a:gd name="T95" fmla="*/ 3403 h 4212"/>
              <a:gd name="T96" fmla="*/ 2624 w 3204"/>
              <a:gd name="T97" fmla="*/ 3311 h 4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204" h="4212">
                <a:moveTo>
                  <a:pt x="136" y="0"/>
                </a:moveTo>
                <a:lnTo>
                  <a:pt x="106" y="4"/>
                </a:lnTo>
                <a:lnTo>
                  <a:pt x="78" y="14"/>
                </a:lnTo>
                <a:lnTo>
                  <a:pt x="52" y="31"/>
                </a:lnTo>
                <a:lnTo>
                  <a:pt x="30" y="52"/>
                </a:lnTo>
                <a:lnTo>
                  <a:pt x="14" y="78"/>
                </a:lnTo>
                <a:lnTo>
                  <a:pt x="3" y="107"/>
                </a:lnTo>
                <a:lnTo>
                  <a:pt x="0" y="137"/>
                </a:lnTo>
                <a:lnTo>
                  <a:pt x="0" y="4075"/>
                </a:lnTo>
                <a:lnTo>
                  <a:pt x="2" y="4100"/>
                </a:lnTo>
                <a:lnTo>
                  <a:pt x="10" y="4124"/>
                </a:lnTo>
                <a:lnTo>
                  <a:pt x="21" y="4147"/>
                </a:lnTo>
                <a:lnTo>
                  <a:pt x="37" y="4167"/>
                </a:lnTo>
                <a:lnTo>
                  <a:pt x="56" y="4187"/>
                </a:lnTo>
                <a:lnTo>
                  <a:pt x="79" y="4201"/>
                </a:lnTo>
                <a:lnTo>
                  <a:pt x="106" y="4210"/>
                </a:lnTo>
                <a:lnTo>
                  <a:pt x="136" y="4212"/>
                </a:lnTo>
                <a:lnTo>
                  <a:pt x="3068" y="4212"/>
                </a:lnTo>
                <a:lnTo>
                  <a:pt x="3098" y="4208"/>
                </a:lnTo>
                <a:lnTo>
                  <a:pt x="3126" y="4198"/>
                </a:lnTo>
                <a:lnTo>
                  <a:pt x="3152" y="4181"/>
                </a:lnTo>
                <a:lnTo>
                  <a:pt x="3174" y="4160"/>
                </a:lnTo>
                <a:lnTo>
                  <a:pt x="3190" y="4134"/>
                </a:lnTo>
                <a:lnTo>
                  <a:pt x="3201" y="4105"/>
                </a:lnTo>
                <a:lnTo>
                  <a:pt x="3204" y="4075"/>
                </a:lnTo>
                <a:lnTo>
                  <a:pt x="3204" y="779"/>
                </a:lnTo>
                <a:lnTo>
                  <a:pt x="3202" y="752"/>
                </a:lnTo>
                <a:lnTo>
                  <a:pt x="3194" y="726"/>
                </a:lnTo>
                <a:lnTo>
                  <a:pt x="3181" y="703"/>
                </a:lnTo>
                <a:lnTo>
                  <a:pt x="3165" y="683"/>
                </a:lnTo>
                <a:lnTo>
                  <a:pt x="2524" y="41"/>
                </a:lnTo>
                <a:lnTo>
                  <a:pt x="2502" y="24"/>
                </a:lnTo>
                <a:lnTo>
                  <a:pt x="2479" y="11"/>
                </a:lnTo>
                <a:lnTo>
                  <a:pt x="2454" y="2"/>
                </a:lnTo>
                <a:lnTo>
                  <a:pt x="2427" y="0"/>
                </a:lnTo>
                <a:lnTo>
                  <a:pt x="136" y="0"/>
                </a:lnTo>
                <a:close/>
                <a:moveTo>
                  <a:pt x="275" y="275"/>
                </a:moveTo>
                <a:lnTo>
                  <a:pt x="2289" y="275"/>
                </a:lnTo>
                <a:lnTo>
                  <a:pt x="2289" y="779"/>
                </a:lnTo>
                <a:lnTo>
                  <a:pt x="2291" y="803"/>
                </a:lnTo>
                <a:lnTo>
                  <a:pt x="2299" y="828"/>
                </a:lnTo>
                <a:lnTo>
                  <a:pt x="2312" y="852"/>
                </a:lnTo>
                <a:lnTo>
                  <a:pt x="2328" y="872"/>
                </a:lnTo>
                <a:lnTo>
                  <a:pt x="2349" y="890"/>
                </a:lnTo>
                <a:lnTo>
                  <a:pt x="2372" y="904"/>
                </a:lnTo>
                <a:lnTo>
                  <a:pt x="2399" y="913"/>
                </a:lnTo>
                <a:lnTo>
                  <a:pt x="2427" y="915"/>
                </a:lnTo>
                <a:lnTo>
                  <a:pt x="2929" y="915"/>
                </a:lnTo>
                <a:lnTo>
                  <a:pt x="2929" y="3937"/>
                </a:lnTo>
                <a:lnTo>
                  <a:pt x="275" y="3937"/>
                </a:lnTo>
                <a:lnTo>
                  <a:pt x="275" y="275"/>
                </a:lnTo>
                <a:close/>
                <a:moveTo>
                  <a:pt x="2564" y="469"/>
                </a:moveTo>
                <a:lnTo>
                  <a:pt x="2735" y="641"/>
                </a:lnTo>
                <a:lnTo>
                  <a:pt x="2564" y="641"/>
                </a:lnTo>
                <a:lnTo>
                  <a:pt x="2564" y="469"/>
                </a:lnTo>
                <a:close/>
                <a:moveTo>
                  <a:pt x="503" y="1008"/>
                </a:moveTo>
                <a:lnTo>
                  <a:pt x="503" y="1465"/>
                </a:lnTo>
                <a:lnTo>
                  <a:pt x="961" y="1465"/>
                </a:lnTo>
                <a:lnTo>
                  <a:pt x="961" y="1008"/>
                </a:lnTo>
                <a:lnTo>
                  <a:pt x="503" y="1008"/>
                </a:lnTo>
                <a:close/>
                <a:moveTo>
                  <a:pt x="1327" y="1098"/>
                </a:moveTo>
                <a:lnTo>
                  <a:pt x="1296" y="1102"/>
                </a:lnTo>
                <a:lnTo>
                  <a:pt x="1267" y="1112"/>
                </a:lnTo>
                <a:lnTo>
                  <a:pt x="1241" y="1129"/>
                </a:lnTo>
                <a:lnTo>
                  <a:pt x="1220" y="1149"/>
                </a:lnTo>
                <a:lnTo>
                  <a:pt x="1204" y="1175"/>
                </a:lnTo>
                <a:lnTo>
                  <a:pt x="1194" y="1204"/>
                </a:lnTo>
                <a:lnTo>
                  <a:pt x="1190" y="1236"/>
                </a:lnTo>
                <a:lnTo>
                  <a:pt x="1194" y="1267"/>
                </a:lnTo>
                <a:lnTo>
                  <a:pt x="1204" y="1297"/>
                </a:lnTo>
                <a:lnTo>
                  <a:pt x="1220" y="1322"/>
                </a:lnTo>
                <a:lnTo>
                  <a:pt x="1241" y="1343"/>
                </a:lnTo>
                <a:lnTo>
                  <a:pt x="1267" y="1359"/>
                </a:lnTo>
                <a:lnTo>
                  <a:pt x="1296" y="1369"/>
                </a:lnTo>
                <a:lnTo>
                  <a:pt x="1327" y="1373"/>
                </a:lnTo>
                <a:lnTo>
                  <a:pt x="2564" y="1373"/>
                </a:lnTo>
                <a:lnTo>
                  <a:pt x="2596" y="1369"/>
                </a:lnTo>
                <a:lnTo>
                  <a:pt x="2624" y="1359"/>
                </a:lnTo>
                <a:lnTo>
                  <a:pt x="2649" y="1343"/>
                </a:lnTo>
                <a:lnTo>
                  <a:pt x="2671" y="1322"/>
                </a:lnTo>
                <a:lnTo>
                  <a:pt x="2686" y="1297"/>
                </a:lnTo>
                <a:lnTo>
                  <a:pt x="2698" y="1267"/>
                </a:lnTo>
                <a:lnTo>
                  <a:pt x="2701" y="1236"/>
                </a:lnTo>
                <a:lnTo>
                  <a:pt x="2698" y="1204"/>
                </a:lnTo>
                <a:lnTo>
                  <a:pt x="2686" y="1175"/>
                </a:lnTo>
                <a:lnTo>
                  <a:pt x="2671" y="1149"/>
                </a:lnTo>
                <a:lnTo>
                  <a:pt x="2649" y="1129"/>
                </a:lnTo>
                <a:lnTo>
                  <a:pt x="2624" y="1112"/>
                </a:lnTo>
                <a:lnTo>
                  <a:pt x="2596" y="1102"/>
                </a:lnTo>
                <a:lnTo>
                  <a:pt x="2564" y="1098"/>
                </a:lnTo>
                <a:lnTo>
                  <a:pt x="1327" y="1098"/>
                </a:lnTo>
                <a:close/>
                <a:moveTo>
                  <a:pt x="503" y="1740"/>
                </a:moveTo>
                <a:lnTo>
                  <a:pt x="503" y="2198"/>
                </a:lnTo>
                <a:lnTo>
                  <a:pt x="961" y="2198"/>
                </a:lnTo>
                <a:lnTo>
                  <a:pt x="961" y="1740"/>
                </a:lnTo>
                <a:lnTo>
                  <a:pt x="503" y="1740"/>
                </a:lnTo>
                <a:close/>
                <a:moveTo>
                  <a:pt x="1327" y="1831"/>
                </a:moveTo>
                <a:lnTo>
                  <a:pt x="1296" y="1835"/>
                </a:lnTo>
                <a:lnTo>
                  <a:pt x="1267" y="1845"/>
                </a:lnTo>
                <a:lnTo>
                  <a:pt x="1241" y="1862"/>
                </a:lnTo>
                <a:lnTo>
                  <a:pt x="1220" y="1882"/>
                </a:lnTo>
                <a:lnTo>
                  <a:pt x="1204" y="1908"/>
                </a:lnTo>
                <a:lnTo>
                  <a:pt x="1194" y="1937"/>
                </a:lnTo>
                <a:lnTo>
                  <a:pt x="1190" y="1969"/>
                </a:lnTo>
                <a:lnTo>
                  <a:pt x="1194" y="2000"/>
                </a:lnTo>
                <a:lnTo>
                  <a:pt x="1204" y="2029"/>
                </a:lnTo>
                <a:lnTo>
                  <a:pt x="1220" y="2055"/>
                </a:lnTo>
                <a:lnTo>
                  <a:pt x="1241" y="2075"/>
                </a:lnTo>
                <a:lnTo>
                  <a:pt x="1267" y="2092"/>
                </a:lnTo>
                <a:lnTo>
                  <a:pt x="1296" y="2102"/>
                </a:lnTo>
                <a:lnTo>
                  <a:pt x="1327" y="2106"/>
                </a:lnTo>
                <a:lnTo>
                  <a:pt x="2564" y="2106"/>
                </a:lnTo>
                <a:lnTo>
                  <a:pt x="2596" y="2102"/>
                </a:lnTo>
                <a:lnTo>
                  <a:pt x="2624" y="2092"/>
                </a:lnTo>
                <a:lnTo>
                  <a:pt x="2649" y="2075"/>
                </a:lnTo>
                <a:lnTo>
                  <a:pt x="2671" y="2055"/>
                </a:lnTo>
                <a:lnTo>
                  <a:pt x="2686" y="2029"/>
                </a:lnTo>
                <a:lnTo>
                  <a:pt x="2698" y="2000"/>
                </a:lnTo>
                <a:lnTo>
                  <a:pt x="2701" y="1969"/>
                </a:lnTo>
                <a:lnTo>
                  <a:pt x="2698" y="1937"/>
                </a:lnTo>
                <a:lnTo>
                  <a:pt x="2686" y="1908"/>
                </a:lnTo>
                <a:lnTo>
                  <a:pt x="2671" y="1882"/>
                </a:lnTo>
                <a:lnTo>
                  <a:pt x="2649" y="1862"/>
                </a:lnTo>
                <a:lnTo>
                  <a:pt x="2624" y="1845"/>
                </a:lnTo>
                <a:lnTo>
                  <a:pt x="2596" y="1835"/>
                </a:lnTo>
                <a:lnTo>
                  <a:pt x="2564" y="1831"/>
                </a:lnTo>
                <a:lnTo>
                  <a:pt x="1327" y="1831"/>
                </a:lnTo>
                <a:close/>
                <a:moveTo>
                  <a:pt x="503" y="2472"/>
                </a:moveTo>
                <a:lnTo>
                  <a:pt x="503" y="2931"/>
                </a:lnTo>
                <a:lnTo>
                  <a:pt x="961" y="2931"/>
                </a:lnTo>
                <a:lnTo>
                  <a:pt x="961" y="2472"/>
                </a:lnTo>
                <a:lnTo>
                  <a:pt x="503" y="2472"/>
                </a:lnTo>
                <a:close/>
                <a:moveTo>
                  <a:pt x="1327" y="2564"/>
                </a:moveTo>
                <a:lnTo>
                  <a:pt x="1296" y="2568"/>
                </a:lnTo>
                <a:lnTo>
                  <a:pt x="1267" y="2578"/>
                </a:lnTo>
                <a:lnTo>
                  <a:pt x="1241" y="2594"/>
                </a:lnTo>
                <a:lnTo>
                  <a:pt x="1220" y="2615"/>
                </a:lnTo>
                <a:lnTo>
                  <a:pt x="1204" y="2641"/>
                </a:lnTo>
                <a:lnTo>
                  <a:pt x="1194" y="2670"/>
                </a:lnTo>
                <a:lnTo>
                  <a:pt x="1190" y="2702"/>
                </a:lnTo>
                <a:lnTo>
                  <a:pt x="1194" y="2733"/>
                </a:lnTo>
                <a:lnTo>
                  <a:pt x="1204" y="2762"/>
                </a:lnTo>
                <a:lnTo>
                  <a:pt x="1220" y="2788"/>
                </a:lnTo>
                <a:lnTo>
                  <a:pt x="1241" y="2808"/>
                </a:lnTo>
                <a:lnTo>
                  <a:pt x="1267" y="2825"/>
                </a:lnTo>
                <a:lnTo>
                  <a:pt x="1296" y="2835"/>
                </a:lnTo>
                <a:lnTo>
                  <a:pt x="1327" y="2839"/>
                </a:lnTo>
                <a:lnTo>
                  <a:pt x="2564" y="2839"/>
                </a:lnTo>
                <a:lnTo>
                  <a:pt x="2596" y="2835"/>
                </a:lnTo>
                <a:lnTo>
                  <a:pt x="2624" y="2825"/>
                </a:lnTo>
                <a:lnTo>
                  <a:pt x="2649" y="2808"/>
                </a:lnTo>
                <a:lnTo>
                  <a:pt x="2671" y="2788"/>
                </a:lnTo>
                <a:lnTo>
                  <a:pt x="2686" y="2762"/>
                </a:lnTo>
                <a:lnTo>
                  <a:pt x="2698" y="2733"/>
                </a:lnTo>
                <a:lnTo>
                  <a:pt x="2701" y="2702"/>
                </a:lnTo>
                <a:lnTo>
                  <a:pt x="2698" y="2670"/>
                </a:lnTo>
                <a:lnTo>
                  <a:pt x="2686" y="2641"/>
                </a:lnTo>
                <a:lnTo>
                  <a:pt x="2671" y="2615"/>
                </a:lnTo>
                <a:lnTo>
                  <a:pt x="2649" y="2594"/>
                </a:lnTo>
                <a:lnTo>
                  <a:pt x="2624" y="2578"/>
                </a:lnTo>
                <a:lnTo>
                  <a:pt x="2596" y="2568"/>
                </a:lnTo>
                <a:lnTo>
                  <a:pt x="2564" y="2564"/>
                </a:lnTo>
                <a:lnTo>
                  <a:pt x="1327" y="2564"/>
                </a:lnTo>
                <a:close/>
                <a:moveTo>
                  <a:pt x="503" y="3204"/>
                </a:moveTo>
                <a:lnTo>
                  <a:pt x="503" y="3662"/>
                </a:lnTo>
                <a:lnTo>
                  <a:pt x="961" y="3662"/>
                </a:lnTo>
                <a:lnTo>
                  <a:pt x="961" y="3204"/>
                </a:lnTo>
                <a:lnTo>
                  <a:pt x="503" y="3204"/>
                </a:lnTo>
                <a:close/>
                <a:moveTo>
                  <a:pt x="1327" y="3297"/>
                </a:moveTo>
                <a:lnTo>
                  <a:pt x="1296" y="3300"/>
                </a:lnTo>
                <a:lnTo>
                  <a:pt x="1267" y="3311"/>
                </a:lnTo>
                <a:lnTo>
                  <a:pt x="1241" y="3327"/>
                </a:lnTo>
                <a:lnTo>
                  <a:pt x="1220" y="3348"/>
                </a:lnTo>
                <a:lnTo>
                  <a:pt x="1204" y="3373"/>
                </a:lnTo>
                <a:lnTo>
                  <a:pt x="1194" y="3403"/>
                </a:lnTo>
                <a:lnTo>
                  <a:pt x="1190" y="3433"/>
                </a:lnTo>
                <a:lnTo>
                  <a:pt x="1194" y="3465"/>
                </a:lnTo>
                <a:lnTo>
                  <a:pt x="1204" y="3495"/>
                </a:lnTo>
                <a:lnTo>
                  <a:pt x="1220" y="3520"/>
                </a:lnTo>
                <a:lnTo>
                  <a:pt x="1241" y="3541"/>
                </a:lnTo>
                <a:lnTo>
                  <a:pt x="1267" y="3557"/>
                </a:lnTo>
                <a:lnTo>
                  <a:pt x="1296" y="3568"/>
                </a:lnTo>
                <a:lnTo>
                  <a:pt x="1327" y="3571"/>
                </a:lnTo>
                <a:lnTo>
                  <a:pt x="2564" y="3571"/>
                </a:lnTo>
                <a:lnTo>
                  <a:pt x="2596" y="3568"/>
                </a:lnTo>
                <a:lnTo>
                  <a:pt x="2624" y="3557"/>
                </a:lnTo>
                <a:lnTo>
                  <a:pt x="2649" y="3541"/>
                </a:lnTo>
                <a:lnTo>
                  <a:pt x="2671" y="3520"/>
                </a:lnTo>
                <a:lnTo>
                  <a:pt x="2686" y="3495"/>
                </a:lnTo>
                <a:lnTo>
                  <a:pt x="2698" y="3465"/>
                </a:lnTo>
                <a:lnTo>
                  <a:pt x="2701" y="3433"/>
                </a:lnTo>
                <a:lnTo>
                  <a:pt x="2698" y="3403"/>
                </a:lnTo>
                <a:lnTo>
                  <a:pt x="2686" y="3373"/>
                </a:lnTo>
                <a:lnTo>
                  <a:pt x="2671" y="3348"/>
                </a:lnTo>
                <a:lnTo>
                  <a:pt x="2649" y="3327"/>
                </a:lnTo>
                <a:lnTo>
                  <a:pt x="2624" y="3311"/>
                </a:lnTo>
                <a:lnTo>
                  <a:pt x="2596" y="3300"/>
                </a:lnTo>
                <a:lnTo>
                  <a:pt x="2564" y="3297"/>
                </a:lnTo>
                <a:lnTo>
                  <a:pt x="1327" y="3297"/>
                </a:lnTo>
                <a:close/>
              </a:path>
            </a:pathLst>
          </a:custGeom>
          <a:solidFill>
            <a:srgbClr val="185B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5" name="Group 21">
            <a:extLst>
              <a:ext uri="{FF2B5EF4-FFF2-40B4-BE49-F238E27FC236}">
                <a16:creationId xmlns:a16="http://schemas.microsoft.com/office/drawing/2014/main" id="{638308EC-D8F1-934B-AFBD-66CA577E18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24872" y="5310899"/>
            <a:ext cx="589978" cy="590330"/>
            <a:chOff x="7023" y="1208"/>
            <a:chExt cx="1671" cy="1672"/>
          </a:xfrm>
          <a:solidFill>
            <a:srgbClr val="185B8C"/>
          </a:solidFill>
        </p:grpSpPr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58CEE42F-80D1-B34A-A931-8ECA2C123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4" y="1440"/>
              <a:ext cx="849" cy="10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Rectangle 24">
              <a:extLst>
                <a:ext uri="{FF2B5EF4-FFF2-40B4-BE49-F238E27FC236}">
                  <a16:creationId xmlns:a16="http://schemas.microsoft.com/office/drawing/2014/main" id="{B6A9387E-3118-364C-A9F7-F0A2F7D10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4" y="1726"/>
              <a:ext cx="849" cy="106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00E36041-F008-0242-99B5-DACD92A15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4" y="1990"/>
              <a:ext cx="472" cy="10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Rectangle 26">
              <a:extLst>
                <a:ext uri="{FF2B5EF4-FFF2-40B4-BE49-F238E27FC236}">
                  <a16:creationId xmlns:a16="http://schemas.microsoft.com/office/drawing/2014/main" id="{A153A24D-A028-B249-8B33-7B4E07F3D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4" y="2295"/>
              <a:ext cx="472" cy="10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Rectangle 27">
              <a:extLst>
                <a:ext uri="{FF2B5EF4-FFF2-40B4-BE49-F238E27FC236}">
                  <a16:creationId xmlns:a16="http://schemas.microsoft.com/office/drawing/2014/main" id="{1D4DFA9D-01B6-C349-B0A7-CCCAD3A89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4" y="2563"/>
              <a:ext cx="584" cy="97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6CE039C2-5CF1-B244-8668-B8F09C3D2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" y="1208"/>
              <a:ext cx="1340" cy="1672"/>
            </a:xfrm>
            <a:custGeom>
              <a:avLst/>
              <a:gdLst>
                <a:gd name="T0" fmla="*/ 2529 w 2680"/>
                <a:gd name="T1" fmla="*/ 3048 h 3345"/>
                <a:gd name="T2" fmla="*/ 2517 w 2680"/>
                <a:gd name="T3" fmla="*/ 3105 h 3345"/>
                <a:gd name="T4" fmla="*/ 2486 w 2680"/>
                <a:gd name="T5" fmla="*/ 3151 h 3345"/>
                <a:gd name="T6" fmla="*/ 2440 w 2680"/>
                <a:gd name="T7" fmla="*/ 3182 h 3345"/>
                <a:gd name="T8" fmla="*/ 2383 w 2680"/>
                <a:gd name="T9" fmla="*/ 3194 h 3345"/>
                <a:gd name="T10" fmla="*/ 268 w 2680"/>
                <a:gd name="T11" fmla="*/ 3191 h 3345"/>
                <a:gd name="T12" fmla="*/ 217 w 2680"/>
                <a:gd name="T13" fmla="*/ 3168 h 3345"/>
                <a:gd name="T14" fmla="*/ 177 w 2680"/>
                <a:gd name="T15" fmla="*/ 3130 h 3345"/>
                <a:gd name="T16" fmla="*/ 156 w 2680"/>
                <a:gd name="T17" fmla="*/ 3078 h 3345"/>
                <a:gd name="T18" fmla="*/ 153 w 2680"/>
                <a:gd name="T19" fmla="*/ 297 h 3345"/>
                <a:gd name="T20" fmla="*/ 164 w 2680"/>
                <a:gd name="T21" fmla="*/ 240 h 3345"/>
                <a:gd name="T22" fmla="*/ 195 w 2680"/>
                <a:gd name="T23" fmla="*/ 194 h 3345"/>
                <a:gd name="T24" fmla="*/ 241 w 2680"/>
                <a:gd name="T25" fmla="*/ 163 h 3345"/>
                <a:gd name="T26" fmla="*/ 297 w 2680"/>
                <a:gd name="T27" fmla="*/ 151 h 3345"/>
                <a:gd name="T28" fmla="*/ 2413 w 2680"/>
                <a:gd name="T29" fmla="*/ 154 h 3345"/>
                <a:gd name="T30" fmla="*/ 2465 w 2680"/>
                <a:gd name="T31" fmla="*/ 176 h 3345"/>
                <a:gd name="T32" fmla="*/ 2503 w 2680"/>
                <a:gd name="T33" fmla="*/ 215 h 3345"/>
                <a:gd name="T34" fmla="*/ 2526 w 2680"/>
                <a:gd name="T35" fmla="*/ 267 h 3345"/>
                <a:gd name="T36" fmla="*/ 2529 w 2680"/>
                <a:gd name="T37" fmla="*/ 1132 h 3345"/>
                <a:gd name="T38" fmla="*/ 2632 w 2680"/>
                <a:gd name="T39" fmla="*/ 1184 h 3345"/>
                <a:gd name="T40" fmla="*/ 2680 w 2680"/>
                <a:gd name="T41" fmla="*/ 297 h 3345"/>
                <a:gd name="T42" fmla="*/ 2668 w 2680"/>
                <a:gd name="T43" fmla="*/ 210 h 3345"/>
                <a:gd name="T44" fmla="*/ 2632 w 2680"/>
                <a:gd name="T45" fmla="*/ 135 h 3345"/>
                <a:gd name="T46" fmla="*/ 2578 w 2680"/>
                <a:gd name="T47" fmla="*/ 72 h 3345"/>
                <a:gd name="T48" fmla="*/ 2508 w 2680"/>
                <a:gd name="T49" fmla="*/ 27 h 3345"/>
                <a:gd name="T50" fmla="*/ 2427 w 2680"/>
                <a:gd name="T51" fmla="*/ 3 h 3345"/>
                <a:gd name="T52" fmla="*/ 297 w 2680"/>
                <a:gd name="T53" fmla="*/ 0 h 3345"/>
                <a:gd name="T54" fmla="*/ 212 w 2680"/>
                <a:gd name="T55" fmla="*/ 12 h 3345"/>
                <a:gd name="T56" fmla="*/ 135 w 2680"/>
                <a:gd name="T57" fmla="*/ 48 h 3345"/>
                <a:gd name="T58" fmla="*/ 73 w 2680"/>
                <a:gd name="T59" fmla="*/ 102 h 3345"/>
                <a:gd name="T60" fmla="*/ 27 w 2680"/>
                <a:gd name="T61" fmla="*/ 172 h 3345"/>
                <a:gd name="T62" fmla="*/ 3 w 2680"/>
                <a:gd name="T63" fmla="*/ 253 h 3345"/>
                <a:gd name="T64" fmla="*/ 0 w 2680"/>
                <a:gd name="T65" fmla="*/ 3048 h 3345"/>
                <a:gd name="T66" fmla="*/ 13 w 2680"/>
                <a:gd name="T67" fmla="*/ 3134 h 3345"/>
                <a:gd name="T68" fmla="*/ 48 w 2680"/>
                <a:gd name="T69" fmla="*/ 3210 h 3345"/>
                <a:gd name="T70" fmla="*/ 103 w 2680"/>
                <a:gd name="T71" fmla="*/ 3273 h 3345"/>
                <a:gd name="T72" fmla="*/ 172 w 2680"/>
                <a:gd name="T73" fmla="*/ 3317 h 3345"/>
                <a:gd name="T74" fmla="*/ 253 w 2680"/>
                <a:gd name="T75" fmla="*/ 3342 h 3345"/>
                <a:gd name="T76" fmla="*/ 2383 w 2680"/>
                <a:gd name="T77" fmla="*/ 3345 h 3345"/>
                <a:gd name="T78" fmla="*/ 2470 w 2680"/>
                <a:gd name="T79" fmla="*/ 3333 h 3345"/>
                <a:gd name="T80" fmla="*/ 2545 w 2680"/>
                <a:gd name="T81" fmla="*/ 3297 h 3345"/>
                <a:gd name="T82" fmla="*/ 2608 w 2680"/>
                <a:gd name="T83" fmla="*/ 3243 h 3345"/>
                <a:gd name="T84" fmla="*/ 2653 w 2680"/>
                <a:gd name="T85" fmla="*/ 3173 h 3345"/>
                <a:gd name="T86" fmla="*/ 2677 w 2680"/>
                <a:gd name="T87" fmla="*/ 3092 h 3345"/>
                <a:gd name="T88" fmla="*/ 2680 w 2680"/>
                <a:gd name="T89" fmla="*/ 2892 h 3345"/>
                <a:gd name="T90" fmla="*/ 2614 w 2680"/>
                <a:gd name="T91" fmla="*/ 2892 h 3345"/>
                <a:gd name="T92" fmla="*/ 2529 w 2680"/>
                <a:gd name="T93" fmla="*/ 2934 h 3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80" h="3345">
                  <a:moveTo>
                    <a:pt x="2529" y="2934"/>
                  </a:moveTo>
                  <a:lnTo>
                    <a:pt x="2529" y="3048"/>
                  </a:lnTo>
                  <a:lnTo>
                    <a:pt x="2526" y="3078"/>
                  </a:lnTo>
                  <a:lnTo>
                    <a:pt x="2517" y="3105"/>
                  </a:lnTo>
                  <a:lnTo>
                    <a:pt x="2503" y="3130"/>
                  </a:lnTo>
                  <a:lnTo>
                    <a:pt x="2486" y="3151"/>
                  </a:lnTo>
                  <a:lnTo>
                    <a:pt x="2465" y="3168"/>
                  </a:lnTo>
                  <a:lnTo>
                    <a:pt x="2440" y="3182"/>
                  </a:lnTo>
                  <a:lnTo>
                    <a:pt x="2413" y="3191"/>
                  </a:lnTo>
                  <a:lnTo>
                    <a:pt x="2383" y="3194"/>
                  </a:lnTo>
                  <a:lnTo>
                    <a:pt x="297" y="3194"/>
                  </a:lnTo>
                  <a:lnTo>
                    <a:pt x="268" y="3191"/>
                  </a:lnTo>
                  <a:lnTo>
                    <a:pt x="241" y="3182"/>
                  </a:lnTo>
                  <a:lnTo>
                    <a:pt x="217" y="3168"/>
                  </a:lnTo>
                  <a:lnTo>
                    <a:pt x="195" y="3151"/>
                  </a:lnTo>
                  <a:lnTo>
                    <a:pt x="177" y="3130"/>
                  </a:lnTo>
                  <a:lnTo>
                    <a:pt x="164" y="3105"/>
                  </a:lnTo>
                  <a:lnTo>
                    <a:pt x="156" y="3078"/>
                  </a:lnTo>
                  <a:lnTo>
                    <a:pt x="153" y="3048"/>
                  </a:lnTo>
                  <a:lnTo>
                    <a:pt x="153" y="297"/>
                  </a:lnTo>
                  <a:lnTo>
                    <a:pt x="156" y="267"/>
                  </a:lnTo>
                  <a:lnTo>
                    <a:pt x="164" y="240"/>
                  </a:lnTo>
                  <a:lnTo>
                    <a:pt x="177" y="215"/>
                  </a:lnTo>
                  <a:lnTo>
                    <a:pt x="195" y="194"/>
                  </a:lnTo>
                  <a:lnTo>
                    <a:pt x="217" y="176"/>
                  </a:lnTo>
                  <a:lnTo>
                    <a:pt x="241" y="163"/>
                  </a:lnTo>
                  <a:lnTo>
                    <a:pt x="268" y="154"/>
                  </a:lnTo>
                  <a:lnTo>
                    <a:pt x="297" y="151"/>
                  </a:lnTo>
                  <a:lnTo>
                    <a:pt x="2383" y="151"/>
                  </a:lnTo>
                  <a:lnTo>
                    <a:pt x="2413" y="154"/>
                  </a:lnTo>
                  <a:lnTo>
                    <a:pt x="2440" y="163"/>
                  </a:lnTo>
                  <a:lnTo>
                    <a:pt x="2465" y="176"/>
                  </a:lnTo>
                  <a:lnTo>
                    <a:pt x="2486" y="194"/>
                  </a:lnTo>
                  <a:lnTo>
                    <a:pt x="2503" y="215"/>
                  </a:lnTo>
                  <a:lnTo>
                    <a:pt x="2517" y="240"/>
                  </a:lnTo>
                  <a:lnTo>
                    <a:pt x="2526" y="267"/>
                  </a:lnTo>
                  <a:lnTo>
                    <a:pt x="2529" y="297"/>
                  </a:lnTo>
                  <a:lnTo>
                    <a:pt x="2529" y="1132"/>
                  </a:lnTo>
                  <a:lnTo>
                    <a:pt x="2581" y="1155"/>
                  </a:lnTo>
                  <a:lnTo>
                    <a:pt x="2632" y="1184"/>
                  </a:lnTo>
                  <a:lnTo>
                    <a:pt x="2680" y="1219"/>
                  </a:lnTo>
                  <a:lnTo>
                    <a:pt x="2680" y="297"/>
                  </a:lnTo>
                  <a:lnTo>
                    <a:pt x="2677" y="253"/>
                  </a:lnTo>
                  <a:lnTo>
                    <a:pt x="2668" y="210"/>
                  </a:lnTo>
                  <a:lnTo>
                    <a:pt x="2653" y="172"/>
                  </a:lnTo>
                  <a:lnTo>
                    <a:pt x="2632" y="135"/>
                  </a:lnTo>
                  <a:lnTo>
                    <a:pt x="2608" y="102"/>
                  </a:lnTo>
                  <a:lnTo>
                    <a:pt x="2578" y="72"/>
                  </a:lnTo>
                  <a:lnTo>
                    <a:pt x="2545" y="48"/>
                  </a:lnTo>
                  <a:lnTo>
                    <a:pt x="2508" y="27"/>
                  </a:lnTo>
                  <a:lnTo>
                    <a:pt x="2470" y="12"/>
                  </a:lnTo>
                  <a:lnTo>
                    <a:pt x="2427" y="3"/>
                  </a:lnTo>
                  <a:lnTo>
                    <a:pt x="2383" y="0"/>
                  </a:lnTo>
                  <a:lnTo>
                    <a:pt x="297" y="0"/>
                  </a:lnTo>
                  <a:lnTo>
                    <a:pt x="253" y="3"/>
                  </a:lnTo>
                  <a:lnTo>
                    <a:pt x="212" y="12"/>
                  </a:lnTo>
                  <a:lnTo>
                    <a:pt x="172" y="27"/>
                  </a:lnTo>
                  <a:lnTo>
                    <a:pt x="135" y="48"/>
                  </a:lnTo>
                  <a:lnTo>
                    <a:pt x="103" y="72"/>
                  </a:lnTo>
                  <a:lnTo>
                    <a:pt x="73" y="102"/>
                  </a:lnTo>
                  <a:lnTo>
                    <a:pt x="48" y="135"/>
                  </a:lnTo>
                  <a:lnTo>
                    <a:pt x="27" y="172"/>
                  </a:lnTo>
                  <a:lnTo>
                    <a:pt x="13" y="210"/>
                  </a:lnTo>
                  <a:lnTo>
                    <a:pt x="3" y="253"/>
                  </a:lnTo>
                  <a:lnTo>
                    <a:pt x="0" y="297"/>
                  </a:lnTo>
                  <a:lnTo>
                    <a:pt x="0" y="3048"/>
                  </a:lnTo>
                  <a:lnTo>
                    <a:pt x="3" y="3092"/>
                  </a:lnTo>
                  <a:lnTo>
                    <a:pt x="13" y="3134"/>
                  </a:lnTo>
                  <a:lnTo>
                    <a:pt x="27" y="3173"/>
                  </a:lnTo>
                  <a:lnTo>
                    <a:pt x="48" y="3210"/>
                  </a:lnTo>
                  <a:lnTo>
                    <a:pt x="73" y="3243"/>
                  </a:lnTo>
                  <a:lnTo>
                    <a:pt x="103" y="3273"/>
                  </a:lnTo>
                  <a:lnTo>
                    <a:pt x="135" y="3297"/>
                  </a:lnTo>
                  <a:lnTo>
                    <a:pt x="172" y="3317"/>
                  </a:lnTo>
                  <a:lnTo>
                    <a:pt x="212" y="3333"/>
                  </a:lnTo>
                  <a:lnTo>
                    <a:pt x="253" y="3342"/>
                  </a:lnTo>
                  <a:lnTo>
                    <a:pt x="297" y="3345"/>
                  </a:lnTo>
                  <a:lnTo>
                    <a:pt x="2383" y="3345"/>
                  </a:lnTo>
                  <a:lnTo>
                    <a:pt x="2427" y="3342"/>
                  </a:lnTo>
                  <a:lnTo>
                    <a:pt x="2470" y="3333"/>
                  </a:lnTo>
                  <a:lnTo>
                    <a:pt x="2508" y="3317"/>
                  </a:lnTo>
                  <a:lnTo>
                    <a:pt x="2545" y="3297"/>
                  </a:lnTo>
                  <a:lnTo>
                    <a:pt x="2578" y="3273"/>
                  </a:lnTo>
                  <a:lnTo>
                    <a:pt x="2608" y="3243"/>
                  </a:lnTo>
                  <a:lnTo>
                    <a:pt x="2632" y="3210"/>
                  </a:lnTo>
                  <a:lnTo>
                    <a:pt x="2653" y="3173"/>
                  </a:lnTo>
                  <a:lnTo>
                    <a:pt x="2668" y="3134"/>
                  </a:lnTo>
                  <a:lnTo>
                    <a:pt x="2677" y="3092"/>
                  </a:lnTo>
                  <a:lnTo>
                    <a:pt x="2680" y="3048"/>
                  </a:lnTo>
                  <a:lnTo>
                    <a:pt x="2680" y="2892"/>
                  </a:lnTo>
                  <a:lnTo>
                    <a:pt x="2655" y="2865"/>
                  </a:lnTo>
                  <a:lnTo>
                    <a:pt x="2614" y="2892"/>
                  </a:lnTo>
                  <a:lnTo>
                    <a:pt x="2572" y="2914"/>
                  </a:lnTo>
                  <a:lnTo>
                    <a:pt x="2529" y="293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1B6C5673-1622-7041-B4FA-453C21C6A7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8" y="1911"/>
              <a:ext cx="836" cy="861"/>
            </a:xfrm>
            <a:custGeom>
              <a:avLst/>
              <a:gdLst>
                <a:gd name="T0" fmla="*/ 1178 w 1673"/>
                <a:gd name="T1" fmla="*/ 916 h 1721"/>
                <a:gd name="T2" fmla="*/ 1235 w 1673"/>
                <a:gd name="T3" fmla="*/ 762 h 1721"/>
                <a:gd name="T4" fmla="*/ 1250 w 1673"/>
                <a:gd name="T5" fmla="*/ 598 h 1721"/>
                <a:gd name="T6" fmla="*/ 1222 w 1673"/>
                <a:gd name="T7" fmla="*/ 437 h 1721"/>
                <a:gd name="T8" fmla="*/ 1150 w 1673"/>
                <a:gd name="T9" fmla="*/ 284 h 1721"/>
                <a:gd name="T10" fmla="*/ 1052 w 1673"/>
                <a:gd name="T11" fmla="*/ 167 h 1721"/>
                <a:gd name="T12" fmla="*/ 1011 w 1673"/>
                <a:gd name="T13" fmla="*/ 134 h 1721"/>
                <a:gd name="T14" fmla="*/ 899 w 1673"/>
                <a:gd name="T15" fmla="*/ 64 h 1721"/>
                <a:gd name="T16" fmla="*/ 758 w 1673"/>
                <a:gd name="T17" fmla="*/ 14 h 1721"/>
                <a:gd name="T18" fmla="*/ 595 w 1673"/>
                <a:gd name="T19" fmla="*/ 1 h 1721"/>
                <a:gd name="T20" fmla="*/ 435 w 1673"/>
                <a:gd name="T21" fmla="*/ 29 h 1721"/>
                <a:gd name="T22" fmla="*/ 284 w 1673"/>
                <a:gd name="T23" fmla="*/ 100 h 1721"/>
                <a:gd name="T24" fmla="*/ 161 w 1673"/>
                <a:gd name="T25" fmla="*/ 205 h 1721"/>
                <a:gd name="T26" fmla="*/ 81 w 1673"/>
                <a:gd name="T27" fmla="*/ 316 h 1721"/>
                <a:gd name="T28" fmla="*/ 18 w 1673"/>
                <a:gd name="T29" fmla="*/ 476 h 1721"/>
                <a:gd name="T30" fmla="*/ 0 w 1673"/>
                <a:gd name="T31" fmla="*/ 648 h 1721"/>
                <a:gd name="T32" fmla="*/ 33 w 1673"/>
                <a:gd name="T33" fmla="*/ 823 h 1721"/>
                <a:gd name="T34" fmla="*/ 92 w 1673"/>
                <a:gd name="T35" fmla="*/ 951 h 1721"/>
                <a:gd name="T36" fmla="*/ 171 w 1673"/>
                <a:gd name="T37" fmla="*/ 1055 h 1721"/>
                <a:gd name="T38" fmla="*/ 254 w 1673"/>
                <a:gd name="T39" fmla="*/ 1127 h 1721"/>
                <a:gd name="T40" fmla="*/ 395 w 1673"/>
                <a:gd name="T41" fmla="*/ 1205 h 1721"/>
                <a:gd name="T42" fmla="*/ 548 w 1673"/>
                <a:gd name="T43" fmla="*/ 1243 h 1721"/>
                <a:gd name="T44" fmla="*/ 706 w 1673"/>
                <a:gd name="T45" fmla="*/ 1243 h 1721"/>
                <a:gd name="T46" fmla="*/ 860 w 1673"/>
                <a:gd name="T47" fmla="*/ 1203 h 1721"/>
                <a:gd name="T48" fmla="*/ 987 w 1673"/>
                <a:gd name="T49" fmla="*/ 1134 h 1721"/>
                <a:gd name="T50" fmla="*/ 1543 w 1673"/>
                <a:gd name="T51" fmla="*/ 1721 h 1721"/>
                <a:gd name="T52" fmla="*/ 1011 w 1673"/>
                <a:gd name="T53" fmla="*/ 951 h 1721"/>
                <a:gd name="T54" fmla="*/ 938 w 1673"/>
                <a:gd name="T55" fmla="*/ 1023 h 1721"/>
                <a:gd name="T56" fmla="*/ 826 w 1673"/>
                <a:gd name="T57" fmla="*/ 1089 h 1721"/>
                <a:gd name="T58" fmla="*/ 704 w 1673"/>
                <a:gd name="T59" fmla="*/ 1124 h 1721"/>
                <a:gd name="T60" fmla="*/ 539 w 1673"/>
                <a:gd name="T61" fmla="*/ 1122 h 1721"/>
                <a:gd name="T62" fmla="*/ 389 w 1673"/>
                <a:gd name="T63" fmla="*/ 1071 h 1721"/>
                <a:gd name="T64" fmla="*/ 271 w 1673"/>
                <a:gd name="T65" fmla="*/ 985 h 1721"/>
                <a:gd name="T66" fmla="*/ 231 w 1673"/>
                <a:gd name="T67" fmla="*/ 942 h 1721"/>
                <a:gd name="T68" fmla="*/ 164 w 1673"/>
                <a:gd name="T69" fmla="*/ 832 h 1721"/>
                <a:gd name="T70" fmla="*/ 122 w 1673"/>
                <a:gd name="T71" fmla="*/ 682 h 1721"/>
                <a:gd name="T72" fmla="*/ 129 w 1673"/>
                <a:gd name="T73" fmla="*/ 530 h 1721"/>
                <a:gd name="T74" fmla="*/ 160 w 1673"/>
                <a:gd name="T75" fmla="*/ 423 h 1721"/>
                <a:gd name="T76" fmla="*/ 224 w 1673"/>
                <a:gd name="T77" fmla="*/ 316 h 1721"/>
                <a:gd name="T78" fmla="*/ 314 w 1673"/>
                <a:gd name="T79" fmla="*/ 225 h 1721"/>
                <a:gd name="T80" fmla="*/ 438 w 1673"/>
                <a:gd name="T81" fmla="*/ 154 h 1721"/>
                <a:gd name="T82" fmla="*/ 574 w 1673"/>
                <a:gd name="T83" fmla="*/ 122 h 1721"/>
                <a:gd name="T84" fmla="*/ 712 w 1673"/>
                <a:gd name="T85" fmla="*/ 127 h 1721"/>
                <a:gd name="T86" fmla="*/ 860 w 1673"/>
                <a:gd name="T87" fmla="*/ 177 h 1721"/>
                <a:gd name="T88" fmla="*/ 961 w 1673"/>
                <a:gd name="T89" fmla="*/ 247 h 1721"/>
                <a:gd name="T90" fmla="*/ 1018 w 1673"/>
                <a:gd name="T91" fmla="*/ 306 h 1721"/>
                <a:gd name="T92" fmla="*/ 1080 w 1673"/>
                <a:gd name="T93" fmla="*/ 402 h 1721"/>
                <a:gd name="T94" fmla="*/ 1125 w 1673"/>
                <a:gd name="T95" fmla="*/ 548 h 1721"/>
                <a:gd name="T96" fmla="*/ 1125 w 1673"/>
                <a:gd name="T97" fmla="*/ 701 h 1721"/>
                <a:gd name="T98" fmla="*/ 1079 w 1673"/>
                <a:gd name="T99" fmla="*/ 847 h 1721"/>
                <a:gd name="T100" fmla="*/ 1018 w 1673"/>
                <a:gd name="T101" fmla="*/ 942 h 1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73" h="1721">
                  <a:moveTo>
                    <a:pt x="1116" y="1011"/>
                  </a:moveTo>
                  <a:lnTo>
                    <a:pt x="1149" y="965"/>
                  </a:lnTo>
                  <a:lnTo>
                    <a:pt x="1178" y="916"/>
                  </a:lnTo>
                  <a:lnTo>
                    <a:pt x="1201" y="866"/>
                  </a:lnTo>
                  <a:lnTo>
                    <a:pt x="1221" y="814"/>
                  </a:lnTo>
                  <a:lnTo>
                    <a:pt x="1235" y="762"/>
                  </a:lnTo>
                  <a:lnTo>
                    <a:pt x="1245" y="707"/>
                  </a:lnTo>
                  <a:lnTo>
                    <a:pt x="1249" y="653"/>
                  </a:lnTo>
                  <a:lnTo>
                    <a:pt x="1250" y="598"/>
                  </a:lnTo>
                  <a:lnTo>
                    <a:pt x="1245" y="543"/>
                  </a:lnTo>
                  <a:lnTo>
                    <a:pt x="1236" y="489"/>
                  </a:lnTo>
                  <a:lnTo>
                    <a:pt x="1222" y="437"/>
                  </a:lnTo>
                  <a:lnTo>
                    <a:pt x="1202" y="384"/>
                  </a:lnTo>
                  <a:lnTo>
                    <a:pt x="1179" y="333"/>
                  </a:lnTo>
                  <a:lnTo>
                    <a:pt x="1150" y="284"/>
                  </a:lnTo>
                  <a:lnTo>
                    <a:pt x="1117" y="239"/>
                  </a:lnTo>
                  <a:lnTo>
                    <a:pt x="1079" y="194"/>
                  </a:lnTo>
                  <a:lnTo>
                    <a:pt x="1052" y="167"/>
                  </a:lnTo>
                  <a:lnTo>
                    <a:pt x="1024" y="143"/>
                  </a:lnTo>
                  <a:lnTo>
                    <a:pt x="1018" y="139"/>
                  </a:lnTo>
                  <a:lnTo>
                    <a:pt x="1011" y="134"/>
                  </a:lnTo>
                  <a:lnTo>
                    <a:pt x="975" y="108"/>
                  </a:lnTo>
                  <a:lnTo>
                    <a:pt x="938" y="84"/>
                  </a:lnTo>
                  <a:lnTo>
                    <a:pt x="899" y="64"/>
                  </a:lnTo>
                  <a:lnTo>
                    <a:pt x="860" y="47"/>
                  </a:lnTo>
                  <a:lnTo>
                    <a:pt x="809" y="28"/>
                  </a:lnTo>
                  <a:lnTo>
                    <a:pt x="758" y="14"/>
                  </a:lnTo>
                  <a:lnTo>
                    <a:pt x="704" y="5"/>
                  </a:lnTo>
                  <a:lnTo>
                    <a:pt x="650" y="0"/>
                  </a:lnTo>
                  <a:lnTo>
                    <a:pt x="595" y="1"/>
                  </a:lnTo>
                  <a:lnTo>
                    <a:pt x="541" y="5"/>
                  </a:lnTo>
                  <a:lnTo>
                    <a:pt x="487" y="15"/>
                  </a:lnTo>
                  <a:lnTo>
                    <a:pt x="435" y="29"/>
                  </a:lnTo>
                  <a:lnTo>
                    <a:pt x="383" y="48"/>
                  </a:lnTo>
                  <a:lnTo>
                    <a:pt x="333" y="72"/>
                  </a:lnTo>
                  <a:lnTo>
                    <a:pt x="284" y="100"/>
                  </a:lnTo>
                  <a:lnTo>
                    <a:pt x="238" y="133"/>
                  </a:lnTo>
                  <a:lnTo>
                    <a:pt x="195" y="172"/>
                  </a:lnTo>
                  <a:lnTo>
                    <a:pt x="161" y="205"/>
                  </a:lnTo>
                  <a:lnTo>
                    <a:pt x="132" y="241"/>
                  </a:lnTo>
                  <a:lnTo>
                    <a:pt x="105" y="277"/>
                  </a:lnTo>
                  <a:lnTo>
                    <a:pt x="81" y="316"/>
                  </a:lnTo>
                  <a:lnTo>
                    <a:pt x="54" y="369"/>
                  </a:lnTo>
                  <a:lnTo>
                    <a:pt x="33" y="423"/>
                  </a:lnTo>
                  <a:lnTo>
                    <a:pt x="18" y="476"/>
                  </a:lnTo>
                  <a:lnTo>
                    <a:pt x="8" y="530"/>
                  </a:lnTo>
                  <a:lnTo>
                    <a:pt x="1" y="589"/>
                  </a:lnTo>
                  <a:lnTo>
                    <a:pt x="0" y="648"/>
                  </a:lnTo>
                  <a:lnTo>
                    <a:pt x="6" y="707"/>
                  </a:lnTo>
                  <a:lnTo>
                    <a:pt x="17" y="766"/>
                  </a:lnTo>
                  <a:lnTo>
                    <a:pt x="33" y="823"/>
                  </a:lnTo>
                  <a:lnTo>
                    <a:pt x="54" y="878"/>
                  </a:lnTo>
                  <a:lnTo>
                    <a:pt x="72" y="915"/>
                  </a:lnTo>
                  <a:lnTo>
                    <a:pt x="92" y="951"/>
                  </a:lnTo>
                  <a:lnTo>
                    <a:pt x="115" y="985"/>
                  </a:lnTo>
                  <a:lnTo>
                    <a:pt x="142" y="1021"/>
                  </a:lnTo>
                  <a:lnTo>
                    <a:pt x="171" y="1055"/>
                  </a:lnTo>
                  <a:lnTo>
                    <a:pt x="191" y="1075"/>
                  </a:lnTo>
                  <a:lnTo>
                    <a:pt x="211" y="1092"/>
                  </a:lnTo>
                  <a:lnTo>
                    <a:pt x="254" y="1127"/>
                  </a:lnTo>
                  <a:lnTo>
                    <a:pt x="298" y="1157"/>
                  </a:lnTo>
                  <a:lnTo>
                    <a:pt x="346" y="1183"/>
                  </a:lnTo>
                  <a:lnTo>
                    <a:pt x="395" y="1205"/>
                  </a:lnTo>
                  <a:lnTo>
                    <a:pt x="445" y="1222"/>
                  </a:lnTo>
                  <a:lnTo>
                    <a:pt x="496" y="1235"/>
                  </a:lnTo>
                  <a:lnTo>
                    <a:pt x="548" y="1243"/>
                  </a:lnTo>
                  <a:lnTo>
                    <a:pt x="600" y="1248"/>
                  </a:lnTo>
                  <a:lnTo>
                    <a:pt x="653" y="1247"/>
                  </a:lnTo>
                  <a:lnTo>
                    <a:pt x="706" y="1243"/>
                  </a:lnTo>
                  <a:lnTo>
                    <a:pt x="758" y="1234"/>
                  </a:lnTo>
                  <a:lnTo>
                    <a:pt x="809" y="1220"/>
                  </a:lnTo>
                  <a:lnTo>
                    <a:pt x="860" y="1203"/>
                  </a:lnTo>
                  <a:lnTo>
                    <a:pt x="903" y="1183"/>
                  </a:lnTo>
                  <a:lnTo>
                    <a:pt x="945" y="1161"/>
                  </a:lnTo>
                  <a:lnTo>
                    <a:pt x="987" y="1134"/>
                  </a:lnTo>
                  <a:lnTo>
                    <a:pt x="1011" y="1161"/>
                  </a:lnTo>
                  <a:lnTo>
                    <a:pt x="1024" y="1174"/>
                  </a:lnTo>
                  <a:lnTo>
                    <a:pt x="1543" y="1721"/>
                  </a:lnTo>
                  <a:lnTo>
                    <a:pt x="1673" y="1598"/>
                  </a:lnTo>
                  <a:lnTo>
                    <a:pt x="1116" y="1011"/>
                  </a:lnTo>
                  <a:close/>
                  <a:moveTo>
                    <a:pt x="1011" y="951"/>
                  </a:moveTo>
                  <a:lnTo>
                    <a:pt x="994" y="971"/>
                  </a:lnTo>
                  <a:lnTo>
                    <a:pt x="973" y="991"/>
                  </a:lnTo>
                  <a:lnTo>
                    <a:pt x="938" y="1023"/>
                  </a:lnTo>
                  <a:lnTo>
                    <a:pt x="899" y="1049"/>
                  </a:lnTo>
                  <a:lnTo>
                    <a:pt x="860" y="1072"/>
                  </a:lnTo>
                  <a:lnTo>
                    <a:pt x="826" y="1089"/>
                  </a:lnTo>
                  <a:lnTo>
                    <a:pt x="792" y="1102"/>
                  </a:lnTo>
                  <a:lnTo>
                    <a:pt x="758" y="1112"/>
                  </a:lnTo>
                  <a:lnTo>
                    <a:pt x="704" y="1124"/>
                  </a:lnTo>
                  <a:lnTo>
                    <a:pt x="649" y="1129"/>
                  </a:lnTo>
                  <a:lnTo>
                    <a:pt x="593" y="1129"/>
                  </a:lnTo>
                  <a:lnTo>
                    <a:pt x="539" y="1122"/>
                  </a:lnTo>
                  <a:lnTo>
                    <a:pt x="484" y="1110"/>
                  </a:lnTo>
                  <a:lnTo>
                    <a:pt x="433" y="1092"/>
                  </a:lnTo>
                  <a:lnTo>
                    <a:pt x="389" y="1071"/>
                  </a:lnTo>
                  <a:lnTo>
                    <a:pt x="347" y="1047"/>
                  </a:lnTo>
                  <a:lnTo>
                    <a:pt x="308" y="1019"/>
                  </a:lnTo>
                  <a:lnTo>
                    <a:pt x="271" y="985"/>
                  </a:lnTo>
                  <a:lnTo>
                    <a:pt x="264" y="979"/>
                  </a:lnTo>
                  <a:lnTo>
                    <a:pt x="258" y="973"/>
                  </a:lnTo>
                  <a:lnTo>
                    <a:pt x="231" y="942"/>
                  </a:lnTo>
                  <a:lnTo>
                    <a:pt x="209" y="911"/>
                  </a:lnTo>
                  <a:lnTo>
                    <a:pt x="188" y="878"/>
                  </a:lnTo>
                  <a:lnTo>
                    <a:pt x="164" y="832"/>
                  </a:lnTo>
                  <a:lnTo>
                    <a:pt x="145" y="783"/>
                  </a:lnTo>
                  <a:lnTo>
                    <a:pt x="132" y="733"/>
                  </a:lnTo>
                  <a:lnTo>
                    <a:pt x="122" y="682"/>
                  </a:lnTo>
                  <a:lnTo>
                    <a:pt x="119" y="632"/>
                  </a:lnTo>
                  <a:lnTo>
                    <a:pt x="121" y="581"/>
                  </a:lnTo>
                  <a:lnTo>
                    <a:pt x="129" y="530"/>
                  </a:lnTo>
                  <a:lnTo>
                    <a:pt x="137" y="494"/>
                  </a:lnTo>
                  <a:lnTo>
                    <a:pt x="147" y="458"/>
                  </a:lnTo>
                  <a:lnTo>
                    <a:pt x="160" y="423"/>
                  </a:lnTo>
                  <a:lnTo>
                    <a:pt x="178" y="386"/>
                  </a:lnTo>
                  <a:lnTo>
                    <a:pt x="200" y="350"/>
                  </a:lnTo>
                  <a:lnTo>
                    <a:pt x="224" y="316"/>
                  </a:lnTo>
                  <a:lnTo>
                    <a:pt x="249" y="286"/>
                  </a:lnTo>
                  <a:lnTo>
                    <a:pt x="276" y="258"/>
                  </a:lnTo>
                  <a:lnTo>
                    <a:pt x="314" y="225"/>
                  </a:lnTo>
                  <a:lnTo>
                    <a:pt x="353" y="197"/>
                  </a:lnTo>
                  <a:lnTo>
                    <a:pt x="395" y="174"/>
                  </a:lnTo>
                  <a:lnTo>
                    <a:pt x="438" y="154"/>
                  </a:lnTo>
                  <a:lnTo>
                    <a:pt x="482" y="139"/>
                  </a:lnTo>
                  <a:lnTo>
                    <a:pt x="528" y="128"/>
                  </a:lnTo>
                  <a:lnTo>
                    <a:pt x="574" y="122"/>
                  </a:lnTo>
                  <a:lnTo>
                    <a:pt x="620" y="119"/>
                  </a:lnTo>
                  <a:lnTo>
                    <a:pt x="666" y="121"/>
                  </a:lnTo>
                  <a:lnTo>
                    <a:pt x="712" y="127"/>
                  </a:lnTo>
                  <a:lnTo>
                    <a:pt x="758" y="137"/>
                  </a:lnTo>
                  <a:lnTo>
                    <a:pt x="810" y="153"/>
                  </a:lnTo>
                  <a:lnTo>
                    <a:pt x="860" y="177"/>
                  </a:lnTo>
                  <a:lnTo>
                    <a:pt x="895" y="197"/>
                  </a:lnTo>
                  <a:lnTo>
                    <a:pt x="929" y="220"/>
                  </a:lnTo>
                  <a:lnTo>
                    <a:pt x="961" y="247"/>
                  </a:lnTo>
                  <a:lnTo>
                    <a:pt x="993" y="276"/>
                  </a:lnTo>
                  <a:lnTo>
                    <a:pt x="1011" y="298"/>
                  </a:lnTo>
                  <a:lnTo>
                    <a:pt x="1018" y="306"/>
                  </a:lnTo>
                  <a:lnTo>
                    <a:pt x="1024" y="313"/>
                  </a:lnTo>
                  <a:lnTo>
                    <a:pt x="1055" y="356"/>
                  </a:lnTo>
                  <a:lnTo>
                    <a:pt x="1080" y="402"/>
                  </a:lnTo>
                  <a:lnTo>
                    <a:pt x="1101" y="450"/>
                  </a:lnTo>
                  <a:lnTo>
                    <a:pt x="1116" y="499"/>
                  </a:lnTo>
                  <a:lnTo>
                    <a:pt x="1125" y="548"/>
                  </a:lnTo>
                  <a:lnTo>
                    <a:pt x="1130" y="599"/>
                  </a:lnTo>
                  <a:lnTo>
                    <a:pt x="1130" y="650"/>
                  </a:lnTo>
                  <a:lnTo>
                    <a:pt x="1125" y="701"/>
                  </a:lnTo>
                  <a:lnTo>
                    <a:pt x="1115" y="751"/>
                  </a:lnTo>
                  <a:lnTo>
                    <a:pt x="1100" y="799"/>
                  </a:lnTo>
                  <a:lnTo>
                    <a:pt x="1079" y="847"/>
                  </a:lnTo>
                  <a:lnTo>
                    <a:pt x="1054" y="892"/>
                  </a:lnTo>
                  <a:lnTo>
                    <a:pt x="1024" y="935"/>
                  </a:lnTo>
                  <a:lnTo>
                    <a:pt x="1018" y="942"/>
                  </a:lnTo>
                  <a:lnTo>
                    <a:pt x="1011" y="9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3" name="Footer Placeholder 7">
            <a:extLst>
              <a:ext uri="{FF2B5EF4-FFF2-40B4-BE49-F238E27FC236}">
                <a16:creationId xmlns:a16="http://schemas.microsoft.com/office/drawing/2014/main" id="{918AC658-5F4C-8748-97F0-B76D1BE05E86}"/>
              </a:ext>
            </a:extLst>
          </p:cNvPr>
          <p:cNvSpPr txBox="1">
            <a:spLocks/>
          </p:cNvSpPr>
          <p:nvPr/>
        </p:nvSpPr>
        <p:spPr>
          <a:xfrm>
            <a:off x="3028950" y="6368486"/>
            <a:ext cx="3086100" cy="2267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IN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SMA Proprietary &amp; Confidential</a:t>
            </a:r>
          </a:p>
        </p:txBody>
      </p:sp>
      <p:grpSp>
        <p:nvGrpSpPr>
          <p:cNvPr id="44" name="Group 113">
            <a:extLst>
              <a:ext uri="{FF2B5EF4-FFF2-40B4-BE49-F238E27FC236}">
                <a16:creationId xmlns:a16="http://schemas.microsoft.com/office/drawing/2014/main" id="{3B5C8CBD-9C2A-E144-839A-2E41D96568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84788" y="1385682"/>
            <a:ext cx="504825" cy="592138"/>
            <a:chOff x="746" y="220"/>
            <a:chExt cx="318" cy="373"/>
          </a:xfrm>
          <a:solidFill>
            <a:srgbClr val="65BCDE"/>
          </a:solidFill>
        </p:grpSpPr>
        <p:sp>
          <p:nvSpPr>
            <p:cNvPr id="45" name="Freeform 115">
              <a:extLst>
                <a:ext uri="{FF2B5EF4-FFF2-40B4-BE49-F238E27FC236}">
                  <a16:creationId xmlns:a16="http://schemas.microsoft.com/office/drawing/2014/main" id="{24AFAAA4-8A47-A345-8364-92FFB2F96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" y="400"/>
              <a:ext cx="318" cy="96"/>
            </a:xfrm>
            <a:custGeom>
              <a:avLst/>
              <a:gdLst>
                <a:gd name="T0" fmla="*/ 48 w 2862"/>
                <a:gd name="T1" fmla="*/ 31 h 871"/>
                <a:gd name="T2" fmla="*/ 157 w 2862"/>
                <a:gd name="T3" fmla="*/ 86 h 871"/>
                <a:gd name="T4" fmla="*/ 285 w 2862"/>
                <a:gd name="T5" fmla="*/ 136 h 871"/>
                <a:gd name="T6" fmla="*/ 441 w 2862"/>
                <a:gd name="T7" fmla="*/ 183 h 871"/>
                <a:gd name="T8" fmla="*/ 619 w 2862"/>
                <a:gd name="T9" fmla="*/ 224 h 871"/>
                <a:gd name="T10" fmla="*/ 819 w 2862"/>
                <a:gd name="T11" fmla="*/ 257 h 871"/>
                <a:gd name="T12" fmla="*/ 1040 w 2862"/>
                <a:gd name="T13" fmla="*/ 280 h 871"/>
                <a:gd name="T14" fmla="*/ 1281 w 2862"/>
                <a:gd name="T15" fmla="*/ 292 h 871"/>
                <a:gd name="T16" fmla="*/ 1580 w 2862"/>
                <a:gd name="T17" fmla="*/ 292 h 871"/>
                <a:gd name="T18" fmla="*/ 1821 w 2862"/>
                <a:gd name="T19" fmla="*/ 280 h 871"/>
                <a:gd name="T20" fmla="*/ 2042 w 2862"/>
                <a:gd name="T21" fmla="*/ 257 h 871"/>
                <a:gd name="T22" fmla="*/ 2241 w 2862"/>
                <a:gd name="T23" fmla="*/ 225 h 871"/>
                <a:gd name="T24" fmla="*/ 2419 w 2862"/>
                <a:gd name="T25" fmla="*/ 185 h 871"/>
                <a:gd name="T26" fmla="*/ 2575 w 2862"/>
                <a:gd name="T27" fmla="*/ 136 h 871"/>
                <a:gd name="T28" fmla="*/ 2703 w 2862"/>
                <a:gd name="T29" fmla="*/ 87 h 871"/>
                <a:gd name="T30" fmla="*/ 2814 w 2862"/>
                <a:gd name="T31" fmla="*/ 31 h 871"/>
                <a:gd name="T32" fmla="*/ 2862 w 2862"/>
                <a:gd name="T33" fmla="*/ 542 h 871"/>
                <a:gd name="T34" fmla="*/ 2789 w 2862"/>
                <a:gd name="T35" fmla="*/ 601 h 871"/>
                <a:gd name="T36" fmla="*/ 2686 w 2862"/>
                <a:gd name="T37" fmla="*/ 659 h 871"/>
                <a:gd name="T38" fmla="*/ 2555 w 2862"/>
                <a:gd name="T39" fmla="*/ 711 h 871"/>
                <a:gd name="T40" fmla="*/ 2399 w 2862"/>
                <a:gd name="T41" fmla="*/ 759 h 871"/>
                <a:gd name="T42" fmla="*/ 2219 w 2862"/>
                <a:gd name="T43" fmla="*/ 800 h 871"/>
                <a:gd name="T44" fmla="*/ 2017 w 2862"/>
                <a:gd name="T45" fmla="*/ 834 h 871"/>
                <a:gd name="T46" fmla="*/ 1795 w 2862"/>
                <a:gd name="T47" fmla="*/ 857 h 871"/>
                <a:gd name="T48" fmla="*/ 1557 w 2862"/>
                <a:gd name="T49" fmla="*/ 869 h 871"/>
                <a:gd name="T50" fmla="*/ 1305 w 2862"/>
                <a:gd name="T51" fmla="*/ 869 h 871"/>
                <a:gd name="T52" fmla="*/ 1067 w 2862"/>
                <a:gd name="T53" fmla="*/ 857 h 871"/>
                <a:gd name="T54" fmla="*/ 845 w 2862"/>
                <a:gd name="T55" fmla="*/ 834 h 871"/>
                <a:gd name="T56" fmla="*/ 643 w 2862"/>
                <a:gd name="T57" fmla="*/ 800 h 871"/>
                <a:gd name="T58" fmla="*/ 463 w 2862"/>
                <a:gd name="T59" fmla="*/ 759 h 871"/>
                <a:gd name="T60" fmla="*/ 307 w 2862"/>
                <a:gd name="T61" fmla="*/ 711 h 871"/>
                <a:gd name="T62" fmla="*/ 176 w 2862"/>
                <a:gd name="T63" fmla="*/ 659 h 871"/>
                <a:gd name="T64" fmla="*/ 73 w 2862"/>
                <a:gd name="T65" fmla="*/ 601 h 871"/>
                <a:gd name="T66" fmla="*/ 0 w 2862"/>
                <a:gd name="T67" fmla="*/ 542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62" h="871">
                  <a:moveTo>
                    <a:pt x="0" y="0"/>
                  </a:moveTo>
                  <a:lnTo>
                    <a:pt x="48" y="31"/>
                  </a:lnTo>
                  <a:lnTo>
                    <a:pt x="100" y="60"/>
                  </a:lnTo>
                  <a:lnTo>
                    <a:pt x="157" y="86"/>
                  </a:lnTo>
                  <a:lnTo>
                    <a:pt x="220" y="112"/>
                  </a:lnTo>
                  <a:lnTo>
                    <a:pt x="285" y="136"/>
                  </a:lnTo>
                  <a:lnTo>
                    <a:pt x="360" y="160"/>
                  </a:lnTo>
                  <a:lnTo>
                    <a:pt x="441" y="183"/>
                  </a:lnTo>
                  <a:lnTo>
                    <a:pt x="528" y="205"/>
                  </a:lnTo>
                  <a:lnTo>
                    <a:pt x="619" y="224"/>
                  </a:lnTo>
                  <a:lnTo>
                    <a:pt x="716" y="242"/>
                  </a:lnTo>
                  <a:lnTo>
                    <a:pt x="819" y="257"/>
                  </a:lnTo>
                  <a:lnTo>
                    <a:pt x="926" y="269"/>
                  </a:lnTo>
                  <a:lnTo>
                    <a:pt x="1040" y="280"/>
                  </a:lnTo>
                  <a:lnTo>
                    <a:pt x="1158" y="287"/>
                  </a:lnTo>
                  <a:lnTo>
                    <a:pt x="1281" y="292"/>
                  </a:lnTo>
                  <a:lnTo>
                    <a:pt x="1431" y="295"/>
                  </a:lnTo>
                  <a:lnTo>
                    <a:pt x="1580" y="292"/>
                  </a:lnTo>
                  <a:lnTo>
                    <a:pt x="1704" y="287"/>
                  </a:lnTo>
                  <a:lnTo>
                    <a:pt x="1821" y="280"/>
                  </a:lnTo>
                  <a:lnTo>
                    <a:pt x="1935" y="269"/>
                  </a:lnTo>
                  <a:lnTo>
                    <a:pt x="2042" y="257"/>
                  </a:lnTo>
                  <a:lnTo>
                    <a:pt x="2144" y="242"/>
                  </a:lnTo>
                  <a:lnTo>
                    <a:pt x="2241" y="225"/>
                  </a:lnTo>
                  <a:lnTo>
                    <a:pt x="2332" y="205"/>
                  </a:lnTo>
                  <a:lnTo>
                    <a:pt x="2419" y="185"/>
                  </a:lnTo>
                  <a:lnTo>
                    <a:pt x="2499" y="161"/>
                  </a:lnTo>
                  <a:lnTo>
                    <a:pt x="2575" y="136"/>
                  </a:lnTo>
                  <a:lnTo>
                    <a:pt x="2641" y="112"/>
                  </a:lnTo>
                  <a:lnTo>
                    <a:pt x="2703" y="87"/>
                  </a:lnTo>
                  <a:lnTo>
                    <a:pt x="2761" y="60"/>
                  </a:lnTo>
                  <a:lnTo>
                    <a:pt x="2814" y="31"/>
                  </a:lnTo>
                  <a:lnTo>
                    <a:pt x="2862" y="0"/>
                  </a:lnTo>
                  <a:lnTo>
                    <a:pt x="2862" y="542"/>
                  </a:lnTo>
                  <a:lnTo>
                    <a:pt x="2830" y="572"/>
                  </a:lnTo>
                  <a:lnTo>
                    <a:pt x="2789" y="601"/>
                  </a:lnTo>
                  <a:lnTo>
                    <a:pt x="2741" y="631"/>
                  </a:lnTo>
                  <a:lnTo>
                    <a:pt x="2686" y="659"/>
                  </a:lnTo>
                  <a:lnTo>
                    <a:pt x="2624" y="686"/>
                  </a:lnTo>
                  <a:lnTo>
                    <a:pt x="2555" y="711"/>
                  </a:lnTo>
                  <a:lnTo>
                    <a:pt x="2480" y="736"/>
                  </a:lnTo>
                  <a:lnTo>
                    <a:pt x="2399" y="759"/>
                  </a:lnTo>
                  <a:lnTo>
                    <a:pt x="2311" y="781"/>
                  </a:lnTo>
                  <a:lnTo>
                    <a:pt x="2219" y="800"/>
                  </a:lnTo>
                  <a:lnTo>
                    <a:pt x="2120" y="818"/>
                  </a:lnTo>
                  <a:lnTo>
                    <a:pt x="2017" y="834"/>
                  </a:lnTo>
                  <a:lnTo>
                    <a:pt x="1909" y="846"/>
                  </a:lnTo>
                  <a:lnTo>
                    <a:pt x="1795" y="857"/>
                  </a:lnTo>
                  <a:lnTo>
                    <a:pt x="1678" y="864"/>
                  </a:lnTo>
                  <a:lnTo>
                    <a:pt x="1557" y="869"/>
                  </a:lnTo>
                  <a:lnTo>
                    <a:pt x="1431" y="871"/>
                  </a:lnTo>
                  <a:lnTo>
                    <a:pt x="1305" y="869"/>
                  </a:lnTo>
                  <a:lnTo>
                    <a:pt x="1184" y="864"/>
                  </a:lnTo>
                  <a:lnTo>
                    <a:pt x="1067" y="857"/>
                  </a:lnTo>
                  <a:lnTo>
                    <a:pt x="953" y="846"/>
                  </a:lnTo>
                  <a:lnTo>
                    <a:pt x="845" y="834"/>
                  </a:lnTo>
                  <a:lnTo>
                    <a:pt x="742" y="818"/>
                  </a:lnTo>
                  <a:lnTo>
                    <a:pt x="643" y="800"/>
                  </a:lnTo>
                  <a:lnTo>
                    <a:pt x="551" y="781"/>
                  </a:lnTo>
                  <a:lnTo>
                    <a:pt x="463" y="759"/>
                  </a:lnTo>
                  <a:lnTo>
                    <a:pt x="382" y="736"/>
                  </a:lnTo>
                  <a:lnTo>
                    <a:pt x="307" y="711"/>
                  </a:lnTo>
                  <a:lnTo>
                    <a:pt x="238" y="686"/>
                  </a:lnTo>
                  <a:lnTo>
                    <a:pt x="176" y="659"/>
                  </a:lnTo>
                  <a:lnTo>
                    <a:pt x="121" y="631"/>
                  </a:lnTo>
                  <a:lnTo>
                    <a:pt x="73" y="601"/>
                  </a:lnTo>
                  <a:lnTo>
                    <a:pt x="32" y="572"/>
                  </a:lnTo>
                  <a:lnTo>
                    <a:pt x="0" y="5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16">
              <a:extLst>
                <a:ext uri="{FF2B5EF4-FFF2-40B4-BE49-F238E27FC236}">
                  <a16:creationId xmlns:a16="http://schemas.microsoft.com/office/drawing/2014/main" id="{80E06D36-D5A6-3547-A07F-40FEF0433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" y="316"/>
              <a:ext cx="318" cy="96"/>
            </a:xfrm>
            <a:custGeom>
              <a:avLst/>
              <a:gdLst>
                <a:gd name="T0" fmla="*/ 52 w 2862"/>
                <a:gd name="T1" fmla="*/ 34 h 870"/>
                <a:gd name="T2" fmla="*/ 175 w 2862"/>
                <a:gd name="T3" fmla="*/ 93 h 870"/>
                <a:gd name="T4" fmla="*/ 317 w 2862"/>
                <a:gd name="T5" fmla="*/ 147 h 870"/>
                <a:gd name="T6" fmla="*/ 479 w 2862"/>
                <a:gd name="T7" fmla="*/ 191 h 870"/>
                <a:gd name="T8" fmla="*/ 654 w 2862"/>
                <a:gd name="T9" fmla="*/ 228 h 870"/>
                <a:gd name="T10" fmla="*/ 840 w 2862"/>
                <a:gd name="T11" fmla="*/ 257 h 870"/>
                <a:gd name="T12" fmla="*/ 1033 w 2862"/>
                <a:gd name="T13" fmla="*/ 278 h 870"/>
                <a:gd name="T14" fmla="*/ 1231 w 2862"/>
                <a:gd name="T15" fmla="*/ 290 h 870"/>
                <a:gd name="T16" fmla="*/ 1431 w 2862"/>
                <a:gd name="T17" fmla="*/ 294 h 870"/>
                <a:gd name="T18" fmla="*/ 1631 w 2862"/>
                <a:gd name="T19" fmla="*/ 290 h 870"/>
                <a:gd name="T20" fmla="*/ 1829 w 2862"/>
                <a:gd name="T21" fmla="*/ 278 h 870"/>
                <a:gd name="T22" fmla="*/ 2022 w 2862"/>
                <a:gd name="T23" fmla="*/ 257 h 870"/>
                <a:gd name="T24" fmla="*/ 2208 w 2862"/>
                <a:gd name="T25" fmla="*/ 228 h 870"/>
                <a:gd name="T26" fmla="*/ 2383 w 2862"/>
                <a:gd name="T27" fmla="*/ 191 h 870"/>
                <a:gd name="T28" fmla="*/ 2545 w 2862"/>
                <a:gd name="T29" fmla="*/ 147 h 870"/>
                <a:gd name="T30" fmla="*/ 2687 w 2862"/>
                <a:gd name="T31" fmla="*/ 93 h 870"/>
                <a:gd name="T32" fmla="*/ 2810 w 2862"/>
                <a:gd name="T33" fmla="*/ 34 h 870"/>
                <a:gd name="T34" fmla="*/ 2862 w 2862"/>
                <a:gd name="T35" fmla="*/ 542 h 870"/>
                <a:gd name="T36" fmla="*/ 2790 w 2862"/>
                <a:gd name="T37" fmla="*/ 600 h 870"/>
                <a:gd name="T38" fmla="*/ 2689 w 2862"/>
                <a:gd name="T39" fmla="*/ 657 h 870"/>
                <a:gd name="T40" fmla="*/ 2562 w 2862"/>
                <a:gd name="T41" fmla="*/ 709 h 870"/>
                <a:gd name="T42" fmla="*/ 2409 w 2862"/>
                <a:gd name="T43" fmla="*/ 756 h 870"/>
                <a:gd name="T44" fmla="*/ 2233 w 2862"/>
                <a:gd name="T45" fmla="*/ 797 h 870"/>
                <a:gd name="T46" fmla="*/ 2036 w 2862"/>
                <a:gd name="T47" fmla="*/ 831 h 870"/>
                <a:gd name="T48" fmla="*/ 1820 w 2862"/>
                <a:gd name="T49" fmla="*/ 855 h 870"/>
                <a:gd name="T50" fmla="*/ 1586 w 2862"/>
                <a:gd name="T51" fmla="*/ 868 h 870"/>
                <a:gd name="T52" fmla="*/ 1510 w 2862"/>
                <a:gd name="T53" fmla="*/ 870 h 870"/>
                <a:gd name="T54" fmla="*/ 1352 w 2862"/>
                <a:gd name="T55" fmla="*/ 870 h 870"/>
                <a:gd name="T56" fmla="*/ 1276 w 2862"/>
                <a:gd name="T57" fmla="*/ 868 h 870"/>
                <a:gd name="T58" fmla="*/ 1042 w 2862"/>
                <a:gd name="T59" fmla="*/ 855 h 870"/>
                <a:gd name="T60" fmla="*/ 826 w 2862"/>
                <a:gd name="T61" fmla="*/ 831 h 870"/>
                <a:gd name="T62" fmla="*/ 629 w 2862"/>
                <a:gd name="T63" fmla="*/ 797 h 870"/>
                <a:gd name="T64" fmla="*/ 453 w 2862"/>
                <a:gd name="T65" fmla="*/ 756 h 870"/>
                <a:gd name="T66" fmla="*/ 300 w 2862"/>
                <a:gd name="T67" fmla="*/ 709 h 870"/>
                <a:gd name="T68" fmla="*/ 173 w 2862"/>
                <a:gd name="T69" fmla="*/ 657 h 870"/>
                <a:gd name="T70" fmla="*/ 72 w 2862"/>
                <a:gd name="T71" fmla="*/ 600 h 870"/>
                <a:gd name="T72" fmla="*/ 0 w 2862"/>
                <a:gd name="T73" fmla="*/ 542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62" h="870">
                  <a:moveTo>
                    <a:pt x="0" y="0"/>
                  </a:moveTo>
                  <a:lnTo>
                    <a:pt x="52" y="34"/>
                  </a:lnTo>
                  <a:lnTo>
                    <a:pt x="110" y="64"/>
                  </a:lnTo>
                  <a:lnTo>
                    <a:pt x="175" y="93"/>
                  </a:lnTo>
                  <a:lnTo>
                    <a:pt x="244" y="121"/>
                  </a:lnTo>
                  <a:lnTo>
                    <a:pt x="317" y="147"/>
                  </a:lnTo>
                  <a:lnTo>
                    <a:pt x="397" y="170"/>
                  </a:lnTo>
                  <a:lnTo>
                    <a:pt x="479" y="191"/>
                  </a:lnTo>
                  <a:lnTo>
                    <a:pt x="564" y="211"/>
                  </a:lnTo>
                  <a:lnTo>
                    <a:pt x="654" y="228"/>
                  </a:lnTo>
                  <a:lnTo>
                    <a:pt x="745" y="243"/>
                  </a:lnTo>
                  <a:lnTo>
                    <a:pt x="840" y="257"/>
                  </a:lnTo>
                  <a:lnTo>
                    <a:pt x="936" y="268"/>
                  </a:lnTo>
                  <a:lnTo>
                    <a:pt x="1033" y="278"/>
                  </a:lnTo>
                  <a:lnTo>
                    <a:pt x="1132" y="285"/>
                  </a:lnTo>
                  <a:lnTo>
                    <a:pt x="1231" y="290"/>
                  </a:lnTo>
                  <a:lnTo>
                    <a:pt x="1331" y="293"/>
                  </a:lnTo>
                  <a:lnTo>
                    <a:pt x="1431" y="294"/>
                  </a:lnTo>
                  <a:lnTo>
                    <a:pt x="1531" y="293"/>
                  </a:lnTo>
                  <a:lnTo>
                    <a:pt x="1631" y="290"/>
                  </a:lnTo>
                  <a:lnTo>
                    <a:pt x="1730" y="285"/>
                  </a:lnTo>
                  <a:lnTo>
                    <a:pt x="1829" y="278"/>
                  </a:lnTo>
                  <a:lnTo>
                    <a:pt x="1926" y="268"/>
                  </a:lnTo>
                  <a:lnTo>
                    <a:pt x="2022" y="257"/>
                  </a:lnTo>
                  <a:lnTo>
                    <a:pt x="2117" y="243"/>
                  </a:lnTo>
                  <a:lnTo>
                    <a:pt x="2208" y="228"/>
                  </a:lnTo>
                  <a:lnTo>
                    <a:pt x="2298" y="211"/>
                  </a:lnTo>
                  <a:lnTo>
                    <a:pt x="2383" y="191"/>
                  </a:lnTo>
                  <a:lnTo>
                    <a:pt x="2465" y="170"/>
                  </a:lnTo>
                  <a:lnTo>
                    <a:pt x="2545" y="147"/>
                  </a:lnTo>
                  <a:lnTo>
                    <a:pt x="2618" y="121"/>
                  </a:lnTo>
                  <a:lnTo>
                    <a:pt x="2687" y="93"/>
                  </a:lnTo>
                  <a:lnTo>
                    <a:pt x="2752" y="64"/>
                  </a:lnTo>
                  <a:lnTo>
                    <a:pt x="2810" y="34"/>
                  </a:lnTo>
                  <a:lnTo>
                    <a:pt x="2862" y="0"/>
                  </a:lnTo>
                  <a:lnTo>
                    <a:pt x="2862" y="542"/>
                  </a:lnTo>
                  <a:lnTo>
                    <a:pt x="2830" y="571"/>
                  </a:lnTo>
                  <a:lnTo>
                    <a:pt x="2790" y="600"/>
                  </a:lnTo>
                  <a:lnTo>
                    <a:pt x="2743" y="628"/>
                  </a:lnTo>
                  <a:lnTo>
                    <a:pt x="2689" y="657"/>
                  </a:lnTo>
                  <a:lnTo>
                    <a:pt x="2629" y="684"/>
                  </a:lnTo>
                  <a:lnTo>
                    <a:pt x="2562" y="709"/>
                  </a:lnTo>
                  <a:lnTo>
                    <a:pt x="2488" y="733"/>
                  </a:lnTo>
                  <a:lnTo>
                    <a:pt x="2409" y="756"/>
                  </a:lnTo>
                  <a:lnTo>
                    <a:pt x="2324" y="778"/>
                  </a:lnTo>
                  <a:lnTo>
                    <a:pt x="2233" y="797"/>
                  </a:lnTo>
                  <a:lnTo>
                    <a:pt x="2138" y="815"/>
                  </a:lnTo>
                  <a:lnTo>
                    <a:pt x="2036" y="831"/>
                  </a:lnTo>
                  <a:lnTo>
                    <a:pt x="1931" y="844"/>
                  </a:lnTo>
                  <a:lnTo>
                    <a:pt x="1820" y="855"/>
                  </a:lnTo>
                  <a:lnTo>
                    <a:pt x="1705" y="863"/>
                  </a:lnTo>
                  <a:lnTo>
                    <a:pt x="1586" y="868"/>
                  </a:lnTo>
                  <a:lnTo>
                    <a:pt x="1566" y="868"/>
                  </a:lnTo>
                  <a:lnTo>
                    <a:pt x="1510" y="870"/>
                  </a:lnTo>
                  <a:lnTo>
                    <a:pt x="1431" y="870"/>
                  </a:lnTo>
                  <a:lnTo>
                    <a:pt x="1352" y="870"/>
                  </a:lnTo>
                  <a:lnTo>
                    <a:pt x="1296" y="868"/>
                  </a:lnTo>
                  <a:lnTo>
                    <a:pt x="1276" y="868"/>
                  </a:lnTo>
                  <a:lnTo>
                    <a:pt x="1157" y="863"/>
                  </a:lnTo>
                  <a:lnTo>
                    <a:pt x="1042" y="855"/>
                  </a:lnTo>
                  <a:lnTo>
                    <a:pt x="931" y="844"/>
                  </a:lnTo>
                  <a:lnTo>
                    <a:pt x="826" y="831"/>
                  </a:lnTo>
                  <a:lnTo>
                    <a:pt x="724" y="815"/>
                  </a:lnTo>
                  <a:lnTo>
                    <a:pt x="629" y="797"/>
                  </a:lnTo>
                  <a:lnTo>
                    <a:pt x="538" y="778"/>
                  </a:lnTo>
                  <a:lnTo>
                    <a:pt x="453" y="756"/>
                  </a:lnTo>
                  <a:lnTo>
                    <a:pt x="374" y="733"/>
                  </a:lnTo>
                  <a:lnTo>
                    <a:pt x="300" y="709"/>
                  </a:lnTo>
                  <a:lnTo>
                    <a:pt x="233" y="683"/>
                  </a:lnTo>
                  <a:lnTo>
                    <a:pt x="173" y="657"/>
                  </a:lnTo>
                  <a:lnTo>
                    <a:pt x="119" y="628"/>
                  </a:lnTo>
                  <a:lnTo>
                    <a:pt x="72" y="600"/>
                  </a:lnTo>
                  <a:lnTo>
                    <a:pt x="32" y="571"/>
                  </a:lnTo>
                  <a:lnTo>
                    <a:pt x="0" y="5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17">
              <a:extLst>
                <a:ext uri="{FF2B5EF4-FFF2-40B4-BE49-F238E27FC236}">
                  <a16:creationId xmlns:a16="http://schemas.microsoft.com/office/drawing/2014/main" id="{892683ED-93C8-2D46-BAB3-68B7ADAF9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" y="220"/>
              <a:ext cx="318" cy="109"/>
            </a:xfrm>
            <a:custGeom>
              <a:avLst/>
              <a:gdLst>
                <a:gd name="T0" fmla="*/ 1547 w 2862"/>
                <a:gd name="T1" fmla="*/ 3 h 980"/>
                <a:gd name="T2" fmla="*/ 1764 w 2862"/>
                <a:gd name="T3" fmla="*/ 14 h 980"/>
                <a:gd name="T4" fmla="*/ 1963 w 2862"/>
                <a:gd name="T5" fmla="*/ 36 h 980"/>
                <a:gd name="T6" fmla="*/ 2142 w 2862"/>
                <a:gd name="T7" fmla="*/ 67 h 980"/>
                <a:gd name="T8" fmla="*/ 2302 w 2862"/>
                <a:gd name="T9" fmla="*/ 107 h 980"/>
                <a:gd name="T10" fmla="*/ 2443 w 2862"/>
                <a:gd name="T11" fmla="*/ 153 h 980"/>
                <a:gd name="T12" fmla="*/ 2563 w 2862"/>
                <a:gd name="T13" fmla="*/ 207 h 980"/>
                <a:gd name="T14" fmla="*/ 2664 w 2862"/>
                <a:gd name="T15" fmla="*/ 265 h 980"/>
                <a:gd name="T16" fmla="*/ 2744 w 2862"/>
                <a:gd name="T17" fmla="*/ 327 h 980"/>
                <a:gd name="T18" fmla="*/ 2804 w 2862"/>
                <a:gd name="T19" fmla="*/ 392 h 980"/>
                <a:gd name="T20" fmla="*/ 2843 w 2862"/>
                <a:gd name="T21" fmla="*/ 459 h 980"/>
                <a:gd name="T22" fmla="*/ 2860 w 2862"/>
                <a:gd name="T23" fmla="*/ 505 h 980"/>
                <a:gd name="T24" fmla="*/ 2862 w 2862"/>
                <a:gd name="T25" fmla="*/ 652 h 980"/>
                <a:gd name="T26" fmla="*/ 2789 w 2862"/>
                <a:gd name="T27" fmla="*/ 712 h 980"/>
                <a:gd name="T28" fmla="*/ 2687 w 2862"/>
                <a:gd name="T29" fmla="*/ 768 h 980"/>
                <a:gd name="T30" fmla="*/ 2557 w 2862"/>
                <a:gd name="T31" fmla="*/ 821 h 980"/>
                <a:gd name="T32" fmla="*/ 2401 w 2862"/>
                <a:gd name="T33" fmla="*/ 869 h 980"/>
                <a:gd name="T34" fmla="*/ 2221 w 2862"/>
                <a:gd name="T35" fmla="*/ 909 h 980"/>
                <a:gd name="T36" fmla="*/ 2019 w 2862"/>
                <a:gd name="T37" fmla="*/ 943 h 980"/>
                <a:gd name="T38" fmla="*/ 1797 w 2862"/>
                <a:gd name="T39" fmla="*/ 966 h 980"/>
                <a:gd name="T40" fmla="*/ 1557 w 2862"/>
                <a:gd name="T41" fmla="*/ 979 h 980"/>
                <a:gd name="T42" fmla="*/ 1305 w 2862"/>
                <a:gd name="T43" fmla="*/ 979 h 980"/>
                <a:gd name="T44" fmla="*/ 1065 w 2862"/>
                <a:gd name="T45" fmla="*/ 966 h 980"/>
                <a:gd name="T46" fmla="*/ 843 w 2862"/>
                <a:gd name="T47" fmla="*/ 943 h 980"/>
                <a:gd name="T48" fmla="*/ 641 w 2862"/>
                <a:gd name="T49" fmla="*/ 909 h 980"/>
                <a:gd name="T50" fmla="*/ 461 w 2862"/>
                <a:gd name="T51" fmla="*/ 869 h 980"/>
                <a:gd name="T52" fmla="*/ 305 w 2862"/>
                <a:gd name="T53" fmla="*/ 821 h 980"/>
                <a:gd name="T54" fmla="*/ 175 w 2862"/>
                <a:gd name="T55" fmla="*/ 768 h 980"/>
                <a:gd name="T56" fmla="*/ 73 w 2862"/>
                <a:gd name="T57" fmla="*/ 712 h 980"/>
                <a:gd name="T58" fmla="*/ 0 w 2862"/>
                <a:gd name="T59" fmla="*/ 652 h 980"/>
                <a:gd name="T60" fmla="*/ 2 w 2862"/>
                <a:gd name="T61" fmla="*/ 504 h 980"/>
                <a:gd name="T62" fmla="*/ 21 w 2862"/>
                <a:gd name="T63" fmla="*/ 456 h 980"/>
                <a:gd name="T64" fmla="*/ 62 w 2862"/>
                <a:gd name="T65" fmla="*/ 386 h 980"/>
                <a:gd name="T66" fmla="*/ 128 w 2862"/>
                <a:gd name="T67" fmla="*/ 318 h 980"/>
                <a:gd name="T68" fmla="*/ 214 w 2862"/>
                <a:gd name="T69" fmla="*/ 254 h 980"/>
                <a:gd name="T70" fmla="*/ 325 w 2862"/>
                <a:gd name="T71" fmla="*/ 194 h 980"/>
                <a:gd name="T72" fmla="*/ 456 w 2862"/>
                <a:gd name="T73" fmla="*/ 140 h 980"/>
                <a:gd name="T74" fmla="*/ 609 w 2862"/>
                <a:gd name="T75" fmla="*/ 94 h 980"/>
                <a:gd name="T76" fmla="*/ 783 w 2862"/>
                <a:gd name="T77" fmla="*/ 55 h 980"/>
                <a:gd name="T78" fmla="*/ 978 w 2862"/>
                <a:gd name="T79" fmla="*/ 26 h 980"/>
                <a:gd name="T80" fmla="*/ 1195 w 2862"/>
                <a:gd name="T81" fmla="*/ 7 h 980"/>
                <a:gd name="T82" fmla="*/ 1431 w 2862"/>
                <a:gd name="T83" fmla="*/ 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62" h="980">
                  <a:moveTo>
                    <a:pt x="1431" y="0"/>
                  </a:moveTo>
                  <a:lnTo>
                    <a:pt x="1547" y="3"/>
                  </a:lnTo>
                  <a:lnTo>
                    <a:pt x="1658" y="7"/>
                  </a:lnTo>
                  <a:lnTo>
                    <a:pt x="1764" y="14"/>
                  </a:lnTo>
                  <a:lnTo>
                    <a:pt x="1866" y="23"/>
                  </a:lnTo>
                  <a:lnTo>
                    <a:pt x="1963" y="36"/>
                  </a:lnTo>
                  <a:lnTo>
                    <a:pt x="2055" y="51"/>
                  </a:lnTo>
                  <a:lnTo>
                    <a:pt x="2142" y="67"/>
                  </a:lnTo>
                  <a:lnTo>
                    <a:pt x="2225" y="86"/>
                  </a:lnTo>
                  <a:lnTo>
                    <a:pt x="2302" y="107"/>
                  </a:lnTo>
                  <a:lnTo>
                    <a:pt x="2375" y="129"/>
                  </a:lnTo>
                  <a:lnTo>
                    <a:pt x="2443" y="153"/>
                  </a:lnTo>
                  <a:lnTo>
                    <a:pt x="2506" y="180"/>
                  </a:lnTo>
                  <a:lnTo>
                    <a:pt x="2563" y="207"/>
                  </a:lnTo>
                  <a:lnTo>
                    <a:pt x="2616" y="235"/>
                  </a:lnTo>
                  <a:lnTo>
                    <a:pt x="2664" y="265"/>
                  </a:lnTo>
                  <a:lnTo>
                    <a:pt x="2707" y="296"/>
                  </a:lnTo>
                  <a:lnTo>
                    <a:pt x="2744" y="327"/>
                  </a:lnTo>
                  <a:lnTo>
                    <a:pt x="2777" y="360"/>
                  </a:lnTo>
                  <a:lnTo>
                    <a:pt x="2804" y="392"/>
                  </a:lnTo>
                  <a:lnTo>
                    <a:pt x="2827" y="426"/>
                  </a:lnTo>
                  <a:lnTo>
                    <a:pt x="2843" y="459"/>
                  </a:lnTo>
                  <a:lnTo>
                    <a:pt x="2855" y="493"/>
                  </a:lnTo>
                  <a:lnTo>
                    <a:pt x="2860" y="505"/>
                  </a:lnTo>
                  <a:lnTo>
                    <a:pt x="2862" y="519"/>
                  </a:lnTo>
                  <a:lnTo>
                    <a:pt x="2862" y="652"/>
                  </a:lnTo>
                  <a:lnTo>
                    <a:pt x="2830" y="681"/>
                  </a:lnTo>
                  <a:lnTo>
                    <a:pt x="2789" y="712"/>
                  </a:lnTo>
                  <a:lnTo>
                    <a:pt x="2741" y="740"/>
                  </a:lnTo>
                  <a:lnTo>
                    <a:pt x="2687" y="768"/>
                  </a:lnTo>
                  <a:lnTo>
                    <a:pt x="2625" y="795"/>
                  </a:lnTo>
                  <a:lnTo>
                    <a:pt x="2557" y="821"/>
                  </a:lnTo>
                  <a:lnTo>
                    <a:pt x="2482" y="846"/>
                  </a:lnTo>
                  <a:lnTo>
                    <a:pt x="2401" y="869"/>
                  </a:lnTo>
                  <a:lnTo>
                    <a:pt x="2314" y="891"/>
                  </a:lnTo>
                  <a:lnTo>
                    <a:pt x="2221" y="909"/>
                  </a:lnTo>
                  <a:lnTo>
                    <a:pt x="2122" y="927"/>
                  </a:lnTo>
                  <a:lnTo>
                    <a:pt x="2019" y="943"/>
                  </a:lnTo>
                  <a:lnTo>
                    <a:pt x="1911" y="956"/>
                  </a:lnTo>
                  <a:lnTo>
                    <a:pt x="1797" y="966"/>
                  </a:lnTo>
                  <a:lnTo>
                    <a:pt x="1680" y="973"/>
                  </a:lnTo>
                  <a:lnTo>
                    <a:pt x="1557" y="979"/>
                  </a:lnTo>
                  <a:lnTo>
                    <a:pt x="1431" y="980"/>
                  </a:lnTo>
                  <a:lnTo>
                    <a:pt x="1305" y="979"/>
                  </a:lnTo>
                  <a:lnTo>
                    <a:pt x="1182" y="973"/>
                  </a:lnTo>
                  <a:lnTo>
                    <a:pt x="1065" y="966"/>
                  </a:lnTo>
                  <a:lnTo>
                    <a:pt x="951" y="956"/>
                  </a:lnTo>
                  <a:lnTo>
                    <a:pt x="843" y="943"/>
                  </a:lnTo>
                  <a:lnTo>
                    <a:pt x="740" y="927"/>
                  </a:lnTo>
                  <a:lnTo>
                    <a:pt x="641" y="909"/>
                  </a:lnTo>
                  <a:lnTo>
                    <a:pt x="548" y="891"/>
                  </a:lnTo>
                  <a:lnTo>
                    <a:pt x="461" y="869"/>
                  </a:lnTo>
                  <a:lnTo>
                    <a:pt x="380" y="846"/>
                  </a:lnTo>
                  <a:lnTo>
                    <a:pt x="305" y="821"/>
                  </a:lnTo>
                  <a:lnTo>
                    <a:pt x="237" y="795"/>
                  </a:lnTo>
                  <a:lnTo>
                    <a:pt x="175" y="768"/>
                  </a:lnTo>
                  <a:lnTo>
                    <a:pt x="121" y="740"/>
                  </a:lnTo>
                  <a:lnTo>
                    <a:pt x="73" y="712"/>
                  </a:lnTo>
                  <a:lnTo>
                    <a:pt x="32" y="681"/>
                  </a:lnTo>
                  <a:lnTo>
                    <a:pt x="0" y="652"/>
                  </a:lnTo>
                  <a:lnTo>
                    <a:pt x="0" y="519"/>
                  </a:lnTo>
                  <a:lnTo>
                    <a:pt x="2" y="504"/>
                  </a:lnTo>
                  <a:lnTo>
                    <a:pt x="8" y="491"/>
                  </a:lnTo>
                  <a:lnTo>
                    <a:pt x="21" y="456"/>
                  </a:lnTo>
                  <a:lnTo>
                    <a:pt x="39" y="420"/>
                  </a:lnTo>
                  <a:lnTo>
                    <a:pt x="62" y="386"/>
                  </a:lnTo>
                  <a:lnTo>
                    <a:pt x="93" y="351"/>
                  </a:lnTo>
                  <a:lnTo>
                    <a:pt x="128" y="318"/>
                  </a:lnTo>
                  <a:lnTo>
                    <a:pt x="169" y="285"/>
                  </a:lnTo>
                  <a:lnTo>
                    <a:pt x="214" y="254"/>
                  </a:lnTo>
                  <a:lnTo>
                    <a:pt x="266" y="223"/>
                  </a:lnTo>
                  <a:lnTo>
                    <a:pt x="325" y="194"/>
                  </a:lnTo>
                  <a:lnTo>
                    <a:pt x="387" y="166"/>
                  </a:lnTo>
                  <a:lnTo>
                    <a:pt x="456" y="140"/>
                  </a:lnTo>
                  <a:lnTo>
                    <a:pt x="530" y="116"/>
                  </a:lnTo>
                  <a:lnTo>
                    <a:pt x="609" y="94"/>
                  </a:lnTo>
                  <a:lnTo>
                    <a:pt x="693" y="73"/>
                  </a:lnTo>
                  <a:lnTo>
                    <a:pt x="783" y="55"/>
                  </a:lnTo>
                  <a:lnTo>
                    <a:pt x="878" y="39"/>
                  </a:lnTo>
                  <a:lnTo>
                    <a:pt x="978" y="26"/>
                  </a:lnTo>
                  <a:lnTo>
                    <a:pt x="1084" y="15"/>
                  </a:lnTo>
                  <a:lnTo>
                    <a:pt x="1195" y="7"/>
                  </a:lnTo>
                  <a:lnTo>
                    <a:pt x="1310" y="3"/>
                  </a:lnTo>
                  <a:lnTo>
                    <a:pt x="14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118">
              <a:extLst>
                <a:ext uri="{FF2B5EF4-FFF2-40B4-BE49-F238E27FC236}">
                  <a16:creationId xmlns:a16="http://schemas.microsoft.com/office/drawing/2014/main" id="{B2054B7E-CA1A-F74C-8FFB-D128DC935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" y="483"/>
              <a:ext cx="318" cy="110"/>
            </a:xfrm>
            <a:custGeom>
              <a:avLst/>
              <a:gdLst>
                <a:gd name="T0" fmla="*/ 47 w 2862"/>
                <a:gd name="T1" fmla="*/ 31 h 991"/>
                <a:gd name="T2" fmla="*/ 159 w 2862"/>
                <a:gd name="T3" fmla="*/ 90 h 991"/>
                <a:gd name="T4" fmla="*/ 295 w 2862"/>
                <a:gd name="T5" fmla="*/ 145 h 991"/>
                <a:gd name="T6" fmla="*/ 452 w 2862"/>
                <a:gd name="T7" fmla="*/ 192 h 991"/>
                <a:gd name="T8" fmla="*/ 632 w 2862"/>
                <a:gd name="T9" fmla="*/ 233 h 991"/>
                <a:gd name="T10" fmla="*/ 834 w 2862"/>
                <a:gd name="T11" fmla="*/ 264 h 991"/>
                <a:gd name="T12" fmla="*/ 1056 w 2862"/>
                <a:gd name="T13" fmla="*/ 287 h 991"/>
                <a:gd name="T14" fmla="*/ 1301 w 2862"/>
                <a:gd name="T15" fmla="*/ 298 h 991"/>
                <a:gd name="T16" fmla="*/ 1561 w 2862"/>
                <a:gd name="T17" fmla="*/ 298 h 991"/>
                <a:gd name="T18" fmla="*/ 1806 w 2862"/>
                <a:gd name="T19" fmla="*/ 287 h 991"/>
                <a:gd name="T20" fmla="*/ 2028 w 2862"/>
                <a:gd name="T21" fmla="*/ 264 h 991"/>
                <a:gd name="T22" fmla="*/ 2230 w 2862"/>
                <a:gd name="T23" fmla="*/ 233 h 991"/>
                <a:gd name="T24" fmla="*/ 2410 w 2862"/>
                <a:gd name="T25" fmla="*/ 192 h 991"/>
                <a:gd name="T26" fmla="*/ 2567 w 2862"/>
                <a:gd name="T27" fmla="*/ 145 h 991"/>
                <a:gd name="T28" fmla="*/ 2703 w 2862"/>
                <a:gd name="T29" fmla="*/ 90 h 991"/>
                <a:gd name="T30" fmla="*/ 2815 w 2862"/>
                <a:gd name="T31" fmla="*/ 31 h 991"/>
                <a:gd name="T32" fmla="*/ 2862 w 2862"/>
                <a:gd name="T33" fmla="*/ 472 h 991"/>
                <a:gd name="T34" fmla="*/ 2855 w 2862"/>
                <a:gd name="T35" fmla="*/ 501 h 991"/>
                <a:gd name="T36" fmla="*/ 2820 w 2862"/>
                <a:gd name="T37" fmla="*/ 578 h 991"/>
                <a:gd name="T38" fmla="*/ 2759 w 2862"/>
                <a:gd name="T39" fmla="*/ 652 h 991"/>
                <a:gd name="T40" fmla="*/ 2674 w 2862"/>
                <a:gd name="T41" fmla="*/ 721 h 991"/>
                <a:gd name="T42" fmla="*/ 2564 w 2862"/>
                <a:gd name="T43" fmla="*/ 782 h 991"/>
                <a:gd name="T44" fmla="*/ 2433 w 2862"/>
                <a:gd name="T45" fmla="*/ 839 h 991"/>
                <a:gd name="T46" fmla="*/ 2284 w 2862"/>
                <a:gd name="T47" fmla="*/ 886 h 991"/>
                <a:gd name="T48" fmla="*/ 2118 w 2862"/>
                <a:gd name="T49" fmla="*/ 927 h 991"/>
                <a:gd name="T50" fmla="*/ 1937 w 2862"/>
                <a:gd name="T51" fmla="*/ 957 h 991"/>
                <a:gd name="T52" fmla="*/ 1742 w 2862"/>
                <a:gd name="T53" fmla="*/ 979 h 991"/>
                <a:gd name="T54" fmla="*/ 1537 w 2862"/>
                <a:gd name="T55" fmla="*/ 990 h 991"/>
                <a:gd name="T56" fmla="*/ 1325 w 2862"/>
                <a:gd name="T57" fmla="*/ 990 h 991"/>
                <a:gd name="T58" fmla="*/ 1119 w 2862"/>
                <a:gd name="T59" fmla="*/ 978 h 991"/>
                <a:gd name="T60" fmla="*/ 924 w 2862"/>
                <a:gd name="T61" fmla="*/ 957 h 991"/>
                <a:gd name="T62" fmla="*/ 743 w 2862"/>
                <a:gd name="T63" fmla="*/ 926 h 991"/>
                <a:gd name="T64" fmla="*/ 577 w 2862"/>
                <a:gd name="T65" fmla="*/ 886 h 991"/>
                <a:gd name="T66" fmla="*/ 427 w 2862"/>
                <a:gd name="T67" fmla="*/ 838 h 991"/>
                <a:gd name="T68" fmla="*/ 297 w 2862"/>
                <a:gd name="T69" fmla="*/ 782 h 991"/>
                <a:gd name="T70" fmla="*/ 187 w 2862"/>
                <a:gd name="T71" fmla="*/ 719 h 991"/>
                <a:gd name="T72" fmla="*/ 101 w 2862"/>
                <a:gd name="T73" fmla="*/ 651 h 991"/>
                <a:gd name="T74" fmla="*/ 41 w 2862"/>
                <a:gd name="T75" fmla="*/ 577 h 991"/>
                <a:gd name="T76" fmla="*/ 6 w 2862"/>
                <a:gd name="T77" fmla="*/ 499 h 991"/>
                <a:gd name="T78" fmla="*/ 0 w 2862"/>
                <a:gd name="T79" fmla="*/ 47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62" h="991">
                  <a:moveTo>
                    <a:pt x="0" y="0"/>
                  </a:moveTo>
                  <a:lnTo>
                    <a:pt x="47" y="31"/>
                  </a:lnTo>
                  <a:lnTo>
                    <a:pt x="101" y="61"/>
                  </a:lnTo>
                  <a:lnTo>
                    <a:pt x="159" y="90"/>
                  </a:lnTo>
                  <a:lnTo>
                    <a:pt x="224" y="117"/>
                  </a:lnTo>
                  <a:lnTo>
                    <a:pt x="295" y="145"/>
                  </a:lnTo>
                  <a:lnTo>
                    <a:pt x="370" y="169"/>
                  </a:lnTo>
                  <a:lnTo>
                    <a:pt x="452" y="192"/>
                  </a:lnTo>
                  <a:lnTo>
                    <a:pt x="539" y="213"/>
                  </a:lnTo>
                  <a:lnTo>
                    <a:pt x="632" y="233"/>
                  </a:lnTo>
                  <a:lnTo>
                    <a:pt x="731" y="249"/>
                  </a:lnTo>
                  <a:lnTo>
                    <a:pt x="834" y="264"/>
                  </a:lnTo>
                  <a:lnTo>
                    <a:pt x="943" y="276"/>
                  </a:lnTo>
                  <a:lnTo>
                    <a:pt x="1056" y="287"/>
                  </a:lnTo>
                  <a:lnTo>
                    <a:pt x="1176" y="294"/>
                  </a:lnTo>
                  <a:lnTo>
                    <a:pt x="1301" y="298"/>
                  </a:lnTo>
                  <a:lnTo>
                    <a:pt x="1431" y="300"/>
                  </a:lnTo>
                  <a:lnTo>
                    <a:pt x="1561" y="298"/>
                  </a:lnTo>
                  <a:lnTo>
                    <a:pt x="1686" y="294"/>
                  </a:lnTo>
                  <a:lnTo>
                    <a:pt x="1806" y="287"/>
                  </a:lnTo>
                  <a:lnTo>
                    <a:pt x="1919" y="276"/>
                  </a:lnTo>
                  <a:lnTo>
                    <a:pt x="2028" y="264"/>
                  </a:lnTo>
                  <a:lnTo>
                    <a:pt x="2131" y="249"/>
                  </a:lnTo>
                  <a:lnTo>
                    <a:pt x="2230" y="233"/>
                  </a:lnTo>
                  <a:lnTo>
                    <a:pt x="2323" y="213"/>
                  </a:lnTo>
                  <a:lnTo>
                    <a:pt x="2410" y="192"/>
                  </a:lnTo>
                  <a:lnTo>
                    <a:pt x="2492" y="169"/>
                  </a:lnTo>
                  <a:lnTo>
                    <a:pt x="2567" y="145"/>
                  </a:lnTo>
                  <a:lnTo>
                    <a:pt x="2638" y="117"/>
                  </a:lnTo>
                  <a:lnTo>
                    <a:pt x="2703" y="90"/>
                  </a:lnTo>
                  <a:lnTo>
                    <a:pt x="2761" y="61"/>
                  </a:lnTo>
                  <a:lnTo>
                    <a:pt x="2815" y="31"/>
                  </a:lnTo>
                  <a:lnTo>
                    <a:pt x="2862" y="0"/>
                  </a:lnTo>
                  <a:lnTo>
                    <a:pt x="2862" y="472"/>
                  </a:lnTo>
                  <a:lnTo>
                    <a:pt x="2860" y="487"/>
                  </a:lnTo>
                  <a:lnTo>
                    <a:pt x="2855" y="501"/>
                  </a:lnTo>
                  <a:lnTo>
                    <a:pt x="2841" y="540"/>
                  </a:lnTo>
                  <a:lnTo>
                    <a:pt x="2820" y="578"/>
                  </a:lnTo>
                  <a:lnTo>
                    <a:pt x="2793" y="616"/>
                  </a:lnTo>
                  <a:lnTo>
                    <a:pt x="2759" y="652"/>
                  </a:lnTo>
                  <a:lnTo>
                    <a:pt x="2719" y="687"/>
                  </a:lnTo>
                  <a:lnTo>
                    <a:pt x="2674" y="721"/>
                  </a:lnTo>
                  <a:lnTo>
                    <a:pt x="2622" y="752"/>
                  </a:lnTo>
                  <a:lnTo>
                    <a:pt x="2564" y="782"/>
                  </a:lnTo>
                  <a:lnTo>
                    <a:pt x="2501" y="812"/>
                  </a:lnTo>
                  <a:lnTo>
                    <a:pt x="2433" y="839"/>
                  </a:lnTo>
                  <a:lnTo>
                    <a:pt x="2361" y="863"/>
                  </a:lnTo>
                  <a:lnTo>
                    <a:pt x="2284" y="886"/>
                  </a:lnTo>
                  <a:lnTo>
                    <a:pt x="2203" y="907"/>
                  </a:lnTo>
                  <a:lnTo>
                    <a:pt x="2118" y="927"/>
                  </a:lnTo>
                  <a:lnTo>
                    <a:pt x="2029" y="943"/>
                  </a:lnTo>
                  <a:lnTo>
                    <a:pt x="1937" y="957"/>
                  </a:lnTo>
                  <a:lnTo>
                    <a:pt x="1841" y="969"/>
                  </a:lnTo>
                  <a:lnTo>
                    <a:pt x="1742" y="979"/>
                  </a:lnTo>
                  <a:lnTo>
                    <a:pt x="1641" y="986"/>
                  </a:lnTo>
                  <a:lnTo>
                    <a:pt x="1537" y="990"/>
                  </a:lnTo>
                  <a:lnTo>
                    <a:pt x="1431" y="991"/>
                  </a:lnTo>
                  <a:lnTo>
                    <a:pt x="1325" y="990"/>
                  </a:lnTo>
                  <a:lnTo>
                    <a:pt x="1221" y="986"/>
                  </a:lnTo>
                  <a:lnTo>
                    <a:pt x="1119" y="978"/>
                  </a:lnTo>
                  <a:lnTo>
                    <a:pt x="1020" y="969"/>
                  </a:lnTo>
                  <a:lnTo>
                    <a:pt x="924" y="957"/>
                  </a:lnTo>
                  <a:lnTo>
                    <a:pt x="832" y="943"/>
                  </a:lnTo>
                  <a:lnTo>
                    <a:pt x="743" y="926"/>
                  </a:lnTo>
                  <a:lnTo>
                    <a:pt x="658" y="907"/>
                  </a:lnTo>
                  <a:lnTo>
                    <a:pt x="577" y="886"/>
                  </a:lnTo>
                  <a:lnTo>
                    <a:pt x="500" y="863"/>
                  </a:lnTo>
                  <a:lnTo>
                    <a:pt x="427" y="838"/>
                  </a:lnTo>
                  <a:lnTo>
                    <a:pt x="359" y="811"/>
                  </a:lnTo>
                  <a:lnTo>
                    <a:pt x="297" y="782"/>
                  </a:lnTo>
                  <a:lnTo>
                    <a:pt x="239" y="752"/>
                  </a:lnTo>
                  <a:lnTo>
                    <a:pt x="187" y="719"/>
                  </a:lnTo>
                  <a:lnTo>
                    <a:pt x="142" y="686"/>
                  </a:lnTo>
                  <a:lnTo>
                    <a:pt x="101" y="651"/>
                  </a:lnTo>
                  <a:lnTo>
                    <a:pt x="68" y="615"/>
                  </a:lnTo>
                  <a:lnTo>
                    <a:pt x="41" y="577"/>
                  </a:lnTo>
                  <a:lnTo>
                    <a:pt x="20" y="538"/>
                  </a:lnTo>
                  <a:lnTo>
                    <a:pt x="6" y="499"/>
                  </a:lnTo>
                  <a:lnTo>
                    <a:pt x="2" y="486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AC79FE9-EF3C-F745-8AF0-CBEE600066AF}"/>
              </a:ext>
            </a:extLst>
          </p:cNvPr>
          <p:cNvGrpSpPr/>
          <p:nvPr/>
        </p:nvGrpSpPr>
        <p:grpSpPr>
          <a:xfrm>
            <a:off x="4606947" y="4016276"/>
            <a:ext cx="684840" cy="642505"/>
            <a:chOff x="3690364" y="1771651"/>
            <a:chExt cx="4098912" cy="3845526"/>
          </a:xfrm>
          <a:solidFill>
            <a:srgbClr val="65BCDE"/>
          </a:solidFill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7773763-B6A9-1946-8257-ED47FBEEBF86}"/>
                </a:ext>
              </a:extLst>
            </p:cNvPr>
            <p:cNvSpPr/>
            <p:nvPr/>
          </p:nvSpPr>
          <p:spPr>
            <a:xfrm flipH="1">
              <a:off x="4794463" y="2866037"/>
              <a:ext cx="1831257" cy="2191653"/>
            </a:xfrm>
            <a:custGeom>
              <a:avLst/>
              <a:gdLst>
                <a:gd name="connsiteX0" fmla="*/ 8104746 w 8852047"/>
                <a:gd name="connsiteY0" fmla="*/ 7247096 h 10594148"/>
                <a:gd name="connsiteX1" fmla="*/ 7952242 w 8852047"/>
                <a:gd name="connsiteY1" fmla="*/ 7379199 h 10594148"/>
                <a:gd name="connsiteX2" fmla="*/ 4316971 w 8852047"/>
                <a:gd name="connsiteY2" fmla="*/ 8684227 h 10594148"/>
                <a:gd name="connsiteX3" fmla="*/ 1684458 w 8852047"/>
                <a:gd name="connsiteY3" fmla="*/ 8043141 h 10594148"/>
                <a:gd name="connsiteX4" fmla="*/ 1602754 w 8852047"/>
                <a:gd name="connsiteY4" fmla="*/ 7998437 h 10594148"/>
                <a:gd name="connsiteX5" fmla="*/ 0 w 8852047"/>
                <a:gd name="connsiteY5" fmla="*/ 9596757 h 10594148"/>
                <a:gd name="connsiteX6" fmla="*/ 144467 w 8852047"/>
                <a:gd name="connsiteY6" fmla="*/ 9650580 h 10594148"/>
                <a:gd name="connsiteX7" fmla="*/ 8501777 w 8852047"/>
                <a:gd name="connsiteY7" fmla="*/ 9700810 h 10594148"/>
                <a:gd name="connsiteX8" fmla="*/ 8852047 w 8852047"/>
                <a:gd name="connsiteY8" fmla="*/ 9552550 h 10594148"/>
                <a:gd name="connsiteX9" fmla="*/ 8823024 w 8852047"/>
                <a:gd name="connsiteY9" fmla="*/ 8141042 h 10594148"/>
                <a:gd name="connsiteX10" fmla="*/ 8130344 w 8852047"/>
                <a:gd name="connsiteY10" fmla="*/ 7265270 h 10594148"/>
                <a:gd name="connsiteX11" fmla="*/ 4266370 w 8852047"/>
                <a:gd name="connsiteY11" fmla="*/ 34 h 10594148"/>
                <a:gd name="connsiteX12" fmla="*/ 2719178 w 8852047"/>
                <a:gd name="connsiteY12" fmla="*/ 751800 h 10594148"/>
                <a:gd name="connsiteX13" fmla="*/ 2149085 w 8852047"/>
                <a:gd name="connsiteY13" fmla="*/ 2904627 h 10594148"/>
                <a:gd name="connsiteX14" fmla="*/ 2555105 w 8852047"/>
                <a:gd name="connsiteY14" fmla="*/ 4265993 h 10594148"/>
                <a:gd name="connsiteX15" fmla="*/ 2790235 w 8852047"/>
                <a:gd name="connsiteY15" fmla="*/ 4927909 h 10594148"/>
                <a:gd name="connsiteX16" fmla="*/ 2789707 w 8852047"/>
                <a:gd name="connsiteY16" fmla="*/ 5465440 h 10594148"/>
                <a:gd name="connsiteX17" fmla="*/ 2789643 w 8852047"/>
                <a:gd name="connsiteY17" fmla="*/ 5563977 h 10594148"/>
                <a:gd name="connsiteX18" fmla="*/ 2782799 w 8852047"/>
                <a:gd name="connsiteY18" fmla="*/ 5563977 h 10594148"/>
                <a:gd name="connsiteX19" fmla="*/ 2782565 w 8852047"/>
                <a:gd name="connsiteY19" fmla="*/ 5700589 h 10594148"/>
                <a:gd name="connsiteX20" fmla="*/ 2823016 w 8852047"/>
                <a:gd name="connsiteY20" fmla="*/ 5725164 h 10594148"/>
                <a:gd name="connsiteX21" fmla="*/ 4316971 w 8852047"/>
                <a:gd name="connsiteY21" fmla="*/ 6103447 h 10594148"/>
                <a:gd name="connsiteX22" fmla="*/ 5536951 w 8852047"/>
                <a:gd name="connsiteY22" fmla="*/ 5857145 h 10594148"/>
                <a:gd name="connsiteX23" fmla="*/ 5781223 w 8852047"/>
                <a:gd name="connsiteY23" fmla="*/ 5739473 h 10594148"/>
                <a:gd name="connsiteX24" fmla="*/ 5781218 w 8852047"/>
                <a:gd name="connsiteY24" fmla="*/ 5737361 h 10594148"/>
                <a:gd name="connsiteX25" fmla="*/ 5780908 w 8852047"/>
                <a:gd name="connsiteY25" fmla="*/ 5080001 h 10594148"/>
                <a:gd name="connsiteX26" fmla="*/ 6061321 w 8852047"/>
                <a:gd name="connsiteY26" fmla="*/ 4301281 h 10594148"/>
                <a:gd name="connsiteX27" fmla="*/ 6236140 w 8852047"/>
                <a:gd name="connsiteY27" fmla="*/ 4101595 h 10594148"/>
                <a:gd name="connsiteX28" fmla="*/ 6349506 w 8852047"/>
                <a:gd name="connsiteY28" fmla="*/ 2798686 h 10594148"/>
                <a:gd name="connsiteX29" fmla="*/ 6323400 w 8852047"/>
                <a:gd name="connsiteY29" fmla="*/ 2615432 h 10594148"/>
                <a:gd name="connsiteX30" fmla="*/ 4266370 w 8852047"/>
                <a:gd name="connsiteY30" fmla="*/ 34 h 105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852047" h="10594148">
                  <a:moveTo>
                    <a:pt x="8104746" y="7247096"/>
                  </a:moveTo>
                  <a:lnTo>
                    <a:pt x="7952242" y="7379199"/>
                  </a:lnTo>
                  <a:cubicBezTo>
                    <a:pt x="6964353" y="8194477"/>
                    <a:pt x="5697856" y="8684227"/>
                    <a:pt x="4316971" y="8684227"/>
                  </a:cubicBezTo>
                  <a:cubicBezTo>
                    <a:pt x="3367613" y="8684227"/>
                    <a:pt x="2472321" y="8452744"/>
                    <a:pt x="1684458" y="8043141"/>
                  </a:cubicBezTo>
                  <a:lnTo>
                    <a:pt x="1602754" y="7998437"/>
                  </a:lnTo>
                  <a:lnTo>
                    <a:pt x="0" y="9596757"/>
                  </a:lnTo>
                  <a:lnTo>
                    <a:pt x="144467" y="9650580"/>
                  </a:lnTo>
                  <a:cubicBezTo>
                    <a:pt x="1586319" y="10198640"/>
                    <a:pt x="4197068" y="11440536"/>
                    <a:pt x="8501777" y="9700810"/>
                  </a:cubicBezTo>
                  <a:lnTo>
                    <a:pt x="8852047" y="9552550"/>
                  </a:lnTo>
                  <a:lnTo>
                    <a:pt x="8823024" y="8141042"/>
                  </a:lnTo>
                  <a:cubicBezTo>
                    <a:pt x="8852020" y="7893158"/>
                    <a:pt x="8555622" y="7581091"/>
                    <a:pt x="8130344" y="7265270"/>
                  </a:cubicBezTo>
                  <a:close/>
                  <a:moveTo>
                    <a:pt x="4266370" y="34"/>
                  </a:moveTo>
                  <a:cubicBezTo>
                    <a:pt x="3531999" y="-3588"/>
                    <a:pt x="2986136" y="279892"/>
                    <a:pt x="2719178" y="751800"/>
                  </a:cubicBezTo>
                  <a:cubicBezTo>
                    <a:pt x="1765797" y="928824"/>
                    <a:pt x="2070660" y="2495213"/>
                    <a:pt x="2149085" y="2904627"/>
                  </a:cubicBezTo>
                  <a:cubicBezTo>
                    <a:pt x="1793106" y="2972866"/>
                    <a:pt x="2218461" y="4436589"/>
                    <a:pt x="2555105" y="4265993"/>
                  </a:cubicBezTo>
                  <a:cubicBezTo>
                    <a:pt x="2599363" y="4670877"/>
                    <a:pt x="2711858" y="4864218"/>
                    <a:pt x="2790235" y="4927909"/>
                  </a:cubicBezTo>
                  <a:cubicBezTo>
                    <a:pt x="2790059" y="4998614"/>
                    <a:pt x="2789883" y="5202824"/>
                    <a:pt x="2789707" y="5465440"/>
                  </a:cubicBezTo>
                  <a:lnTo>
                    <a:pt x="2789643" y="5563977"/>
                  </a:lnTo>
                  <a:lnTo>
                    <a:pt x="2782799" y="5563977"/>
                  </a:lnTo>
                  <a:lnTo>
                    <a:pt x="2782565" y="5700589"/>
                  </a:lnTo>
                  <a:lnTo>
                    <a:pt x="2823016" y="5725164"/>
                  </a:lnTo>
                  <a:cubicBezTo>
                    <a:pt x="3267114" y="5966412"/>
                    <a:pt x="3776039" y="6103447"/>
                    <a:pt x="4316971" y="6103447"/>
                  </a:cubicBezTo>
                  <a:cubicBezTo>
                    <a:pt x="4749717" y="6103447"/>
                    <a:pt x="5161978" y="6015745"/>
                    <a:pt x="5536951" y="5857145"/>
                  </a:cubicBezTo>
                  <a:lnTo>
                    <a:pt x="5781223" y="5739473"/>
                  </a:lnTo>
                  <a:lnTo>
                    <a:pt x="5781218" y="5737361"/>
                  </a:lnTo>
                  <a:cubicBezTo>
                    <a:pt x="5780636" y="5426589"/>
                    <a:pt x="5780292" y="5161643"/>
                    <a:pt x="5780908" y="5080001"/>
                  </a:cubicBezTo>
                  <a:cubicBezTo>
                    <a:pt x="5966013" y="4788514"/>
                    <a:pt x="6035788" y="4535324"/>
                    <a:pt x="6061321" y="4301281"/>
                  </a:cubicBezTo>
                  <a:cubicBezTo>
                    <a:pt x="6055322" y="4154342"/>
                    <a:pt x="6173247" y="4212215"/>
                    <a:pt x="6236140" y="4101595"/>
                  </a:cubicBezTo>
                  <a:cubicBezTo>
                    <a:pt x="6539883" y="3501337"/>
                    <a:pt x="6684054" y="2786184"/>
                    <a:pt x="6349506" y="2798686"/>
                  </a:cubicBezTo>
                  <a:cubicBezTo>
                    <a:pt x="6243136" y="2791481"/>
                    <a:pt x="6252567" y="2771156"/>
                    <a:pt x="6323400" y="2615432"/>
                  </a:cubicBezTo>
                  <a:cubicBezTo>
                    <a:pt x="6620804" y="1591514"/>
                    <a:pt x="5631668" y="45960"/>
                    <a:pt x="4266370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8DB405A-E758-5246-9B47-3202E277E96E}"/>
                </a:ext>
              </a:extLst>
            </p:cNvPr>
            <p:cNvSpPr/>
            <p:nvPr/>
          </p:nvSpPr>
          <p:spPr>
            <a:xfrm flipH="1">
              <a:off x="3690364" y="2857791"/>
              <a:ext cx="1154540" cy="1899364"/>
            </a:xfrm>
            <a:custGeom>
              <a:avLst/>
              <a:gdLst>
                <a:gd name="connsiteX0" fmla="*/ 1600631 w 5580888"/>
                <a:gd name="connsiteY0" fmla="*/ 30 h 9181264"/>
                <a:gd name="connsiteX1" fmla="*/ 776869 w 5580888"/>
                <a:gd name="connsiteY1" fmla="*/ 171540 h 9181264"/>
                <a:gd name="connsiteX2" fmla="*/ 695916 w 5580888"/>
                <a:gd name="connsiteY2" fmla="*/ 218778 h 9181264"/>
                <a:gd name="connsiteX3" fmla="*/ 733980 w 5580888"/>
                <a:gd name="connsiteY3" fmla="*/ 284978 h 9181264"/>
                <a:gd name="connsiteX4" fmla="*/ 1423750 w 5580888"/>
                <a:gd name="connsiteY4" fmla="*/ 3009086 h 9181264"/>
                <a:gd name="connsiteX5" fmla="*/ 107783 w 5580888"/>
                <a:gd name="connsiteY5" fmla="*/ 6657571 h 9181264"/>
                <a:gd name="connsiteX6" fmla="*/ 0 w 5580888"/>
                <a:gd name="connsiteY6" fmla="*/ 6777952 h 9181264"/>
                <a:gd name="connsiteX7" fmla="*/ 25801 w 5580888"/>
                <a:gd name="connsiteY7" fmla="*/ 6796270 h 9181264"/>
                <a:gd name="connsiteX8" fmla="*/ 809137 w 5580888"/>
                <a:gd name="connsiteY8" fmla="*/ 7786661 h 9181264"/>
                <a:gd name="connsiteX9" fmla="*/ 837572 w 5580888"/>
                <a:gd name="connsiteY9" fmla="*/ 9169567 h 9181264"/>
                <a:gd name="connsiteX10" fmla="*/ 861064 w 5580888"/>
                <a:gd name="connsiteY10" fmla="*/ 9171104 h 9181264"/>
                <a:gd name="connsiteX11" fmla="*/ 5503615 w 5580888"/>
                <a:gd name="connsiteY11" fmla="*/ 8287926 h 9181264"/>
                <a:gd name="connsiteX12" fmla="*/ 5580888 w 5580888"/>
                <a:gd name="connsiteY12" fmla="*/ 8255218 h 9181264"/>
                <a:gd name="connsiteX13" fmla="*/ 5556468 w 5580888"/>
                <a:gd name="connsiteY13" fmla="*/ 7067606 h 9181264"/>
                <a:gd name="connsiteX14" fmla="*/ 2966559 w 5580888"/>
                <a:gd name="connsiteY14" fmla="*/ 5152120 h 9181264"/>
                <a:gd name="connsiteX15" fmla="*/ 2916025 w 5580888"/>
                <a:gd name="connsiteY15" fmla="*/ 5103191 h 9181264"/>
                <a:gd name="connsiteX16" fmla="*/ 2915739 w 5580888"/>
                <a:gd name="connsiteY16" fmla="*/ 4980862 h 9181264"/>
                <a:gd name="connsiteX17" fmla="*/ 2915470 w 5580888"/>
                <a:gd name="connsiteY17" fmla="*/ 4410178 h 9181264"/>
                <a:gd name="connsiteX18" fmla="*/ 3158909 w 5580888"/>
                <a:gd name="connsiteY18" fmla="*/ 3734136 h 9181264"/>
                <a:gd name="connsiteX19" fmla="*/ 3310677 w 5580888"/>
                <a:gd name="connsiteY19" fmla="*/ 3560780 h 9181264"/>
                <a:gd name="connsiteX20" fmla="*/ 3409095 w 5580888"/>
                <a:gd name="connsiteY20" fmla="*/ 2429666 h 9181264"/>
                <a:gd name="connsiteX21" fmla="*/ 3386432 w 5580888"/>
                <a:gd name="connsiteY21" fmla="*/ 2270575 h 9181264"/>
                <a:gd name="connsiteX22" fmla="*/ 1600631 w 5580888"/>
                <a:gd name="connsiteY22" fmla="*/ 30 h 918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80888" h="9181264">
                  <a:moveTo>
                    <a:pt x="1600631" y="30"/>
                  </a:moveTo>
                  <a:cubicBezTo>
                    <a:pt x="1281861" y="-1543"/>
                    <a:pt x="1004004" y="59197"/>
                    <a:pt x="776869" y="171540"/>
                  </a:cubicBezTo>
                  <a:lnTo>
                    <a:pt x="695916" y="218778"/>
                  </a:lnTo>
                  <a:lnTo>
                    <a:pt x="733980" y="284978"/>
                  </a:lnTo>
                  <a:cubicBezTo>
                    <a:pt x="1173878" y="1094755"/>
                    <a:pt x="1423750" y="2022740"/>
                    <a:pt x="1423750" y="3009086"/>
                  </a:cubicBezTo>
                  <a:cubicBezTo>
                    <a:pt x="1423750" y="4396135"/>
                    <a:pt x="929618" y="5667774"/>
                    <a:pt x="107783" y="6657571"/>
                  </a:cubicBezTo>
                  <a:lnTo>
                    <a:pt x="0" y="6777952"/>
                  </a:lnTo>
                  <a:lnTo>
                    <a:pt x="25801" y="6796270"/>
                  </a:lnTo>
                  <a:cubicBezTo>
                    <a:pt x="506738" y="7153425"/>
                    <a:pt x="841928" y="7506334"/>
                    <a:pt x="809137" y="7786661"/>
                  </a:cubicBezTo>
                  <a:lnTo>
                    <a:pt x="837572" y="9169567"/>
                  </a:lnTo>
                  <a:lnTo>
                    <a:pt x="861064" y="9171104"/>
                  </a:lnTo>
                  <a:cubicBezTo>
                    <a:pt x="2125000" y="9231475"/>
                    <a:pt x="3658740" y="9033523"/>
                    <a:pt x="5503615" y="8287926"/>
                  </a:cubicBezTo>
                  <a:lnTo>
                    <a:pt x="5580888" y="8255218"/>
                  </a:lnTo>
                  <a:lnTo>
                    <a:pt x="5556468" y="7067606"/>
                  </a:lnTo>
                  <a:cubicBezTo>
                    <a:pt x="5623596" y="6493741"/>
                    <a:pt x="3681907" y="5523648"/>
                    <a:pt x="2966559" y="5152120"/>
                  </a:cubicBezTo>
                  <a:lnTo>
                    <a:pt x="2916025" y="5103191"/>
                  </a:lnTo>
                  <a:cubicBezTo>
                    <a:pt x="2915931" y="5054890"/>
                    <a:pt x="2915834" y="5029163"/>
                    <a:pt x="2915739" y="4980862"/>
                  </a:cubicBezTo>
                  <a:cubicBezTo>
                    <a:pt x="2915234" y="4711067"/>
                    <a:pt x="2914935" y="4481057"/>
                    <a:pt x="2915470" y="4410178"/>
                  </a:cubicBezTo>
                  <a:cubicBezTo>
                    <a:pt x="3076168" y="4157125"/>
                    <a:pt x="3136743" y="3937319"/>
                    <a:pt x="3158909" y="3734136"/>
                  </a:cubicBezTo>
                  <a:cubicBezTo>
                    <a:pt x="3153701" y="3606571"/>
                    <a:pt x="3256077" y="3656814"/>
                    <a:pt x="3310677" y="3560780"/>
                  </a:cubicBezTo>
                  <a:cubicBezTo>
                    <a:pt x="3574370" y="3039669"/>
                    <a:pt x="3699532" y="2418812"/>
                    <a:pt x="3409095" y="2429666"/>
                  </a:cubicBezTo>
                  <a:cubicBezTo>
                    <a:pt x="3316751" y="2423411"/>
                    <a:pt x="3324938" y="2405766"/>
                    <a:pt x="3386432" y="2270575"/>
                  </a:cubicBezTo>
                  <a:cubicBezTo>
                    <a:pt x="3644622" y="1381665"/>
                    <a:pt x="2785908" y="39900"/>
                    <a:pt x="1600631" y="3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C898122-B1AA-BC43-8BF4-4D777C7F8832}"/>
                </a:ext>
              </a:extLst>
            </p:cNvPr>
            <p:cNvSpPr/>
            <p:nvPr/>
          </p:nvSpPr>
          <p:spPr>
            <a:xfrm flipH="1">
              <a:off x="6777019" y="2857792"/>
              <a:ext cx="1012257" cy="1832582"/>
            </a:xfrm>
            <a:custGeom>
              <a:avLst/>
              <a:gdLst>
                <a:gd name="connsiteX0" fmla="*/ 3953911 w 4893109"/>
                <a:gd name="connsiteY0" fmla="*/ 30 h 8858451"/>
                <a:gd name="connsiteX1" fmla="*/ 2610724 w 4893109"/>
                <a:gd name="connsiteY1" fmla="*/ 652672 h 8858451"/>
                <a:gd name="connsiteX2" fmla="*/ 2115800 w 4893109"/>
                <a:gd name="connsiteY2" fmla="*/ 2521638 h 8858451"/>
                <a:gd name="connsiteX3" fmla="*/ 2468285 w 4893109"/>
                <a:gd name="connsiteY3" fmla="*/ 3703501 h 8858451"/>
                <a:gd name="connsiteX4" fmla="*/ 2672412 w 4893109"/>
                <a:gd name="connsiteY4" fmla="*/ 4278140 h 8858451"/>
                <a:gd name="connsiteX5" fmla="*/ 2671953 w 4893109"/>
                <a:gd name="connsiteY5" fmla="*/ 4744795 h 8858451"/>
                <a:gd name="connsiteX6" fmla="*/ 2671898 w 4893109"/>
                <a:gd name="connsiteY6" fmla="*/ 4830340 h 8858451"/>
                <a:gd name="connsiteX7" fmla="*/ 2665956 w 4893109"/>
                <a:gd name="connsiteY7" fmla="*/ 4830340 h 8858451"/>
                <a:gd name="connsiteX8" fmla="*/ 2665701 w 4893109"/>
                <a:gd name="connsiteY8" fmla="*/ 4979130 h 8858451"/>
                <a:gd name="connsiteX9" fmla="*/ 2665414 w 4893109"/>
                <a:gd name="connsiteY9" fmla="*/ 5101459 h 8858451"/>
                <a:gd name="connsiteX10" fmla="*/ 2627978 w 4893109"/>
                <a:gd name="connsiteY10" fmla="*/ 5137707 h 8858451"/>
                <a:gd name="connsiteX11" fmla="*/ 2609221 w 4893109"/>
                <a:gd name="connsiteY11" fmla="*/ 5151475 h 8858451"/>
                <a:gd name="connsiteX12" fmla="*/ 2609221 w 4893109"/>
                <a:gd name="connsiteY12" fmla="*/ 5153320 h 8858451"/>
                <a:gd name="connsiteX13" fmla="*/ 2544323 w 4893109"/>
                <a:gd name="connsiteY13" fmla="*/ 5186943 h 8858451"/>
                <a:gd name="connsiteX14" fmla="*/ 24972 w 4893109"/>
                <a:gd name="connsiteY14" fmla="*/ 7065875 h 8858451"/>
                <a:gd name="connsiteX15" fmla="*/ 0 w 4893109"/>
                <a:gd name="connsiteY15" fmla="*/ 8280356 h 8858451"/>
                <a:gd name="connsiteX16" fmla="*/ 29648 w 4893109"/>
                <a:gd name="connsiteY16" fmla="*/ 8291401 h 8858451"/>
                <a:gd name="connsiteX17" fmla="*/ 1564028 w 4893109"/>
                <a:gd name="connsiteY17" fmla="*/ 8845361 h 8858451"/>
                <a:gd name="connsiteX18" fmla="*/ 1609724 w 4893109"/>
                <a:gd name="connsiteY18" fmla="*/ 8858451 h 8858451"/>
                <a:gd name="connsiteX19" fmla="*/ 4859209 w 4893109"/>
                <a:gd name="connsiteY19" fmla="*/ 5617959 h 8858451"/>
                <a:gd name="connsiteX20" fmla="*/ 4790001 w 4893109"/>
                <a:gd name="connsiteY20" fmla="*/ 5486775 h 8858451"/>
                <a:gd name="connsiteX21" fmla="*/ 4226440 w 4893109"/>
                <a:gd name="connsiteY21" fmla="*/ 3009086 h 8858451"/>
                <a:gd name="connsiteX22" fmla="*/ 4790001 w 4893109"/>
                <a:gd name="connsiteY22" fmla="*/ 531398 h 8858451"/>
                <a:gd name="connsiteX23" fmla="*/ 4893109 w 4893109"/>
                <a:gd name="connsiteY23" fmla="*/ 330082 h 8858451"/>
                <a:gd name="connsiteX24" fmla="*/ 4769289 w 4893109"/>
                <a:gd name="connsiteY24" fmla="*/ 246620 h 8858451"/>
                <a:gd name="connsiteX25" fmla="*/ 3953911 w 4893109"/>
                <a:gd name="connsiteY25" fmla="*/ 30 h 8858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93109" h="8858451">
                  <a:moveTo>
                    <a:pt x="3953911" y="30"/>
                  </a:moveTo>
                  <a:cubicBezTo>
                    <a:pt x="3316370" y="-3115"/>
                    <a:pt x="2842482" y="242987"/>
                    <a:pt x="2610724" y="652672"/>
                  </a:cubicBezTo>
                  <a:cubicBezTo>
                    <a:pt x="1783051" y="806354"/>
                    <a:pt x="2047716" y="2166207"/>
                    <a:pt x="2115800" y="2521638"/>
                  </a:cubicBezTo>
                  <a:cubicBezTo>
                    <a:pt x="1806759" y="2580880"/>
                    <a:pt x="2176029" y="3851603"/>
                    <a:pt x="2468285" y="3703501"/>
                  </a:cubicBezTo>
                  <a:cubicBezTo>
                    <a:pt x="2506707" y="4054999"/>
                    <a:pt x="2604369" y="4222847"/>
                    <a:pt x="2672412" y="4278140"/>
                  </a:cubicBezTo>
                  <a:cubicBezTo>
                    <a:pt x="2672259" y="4339523"/>
                    <a:pt x="2672106" y="4516807"/>
                    <a:pt x="2671953" y="4744795"/>
                  </a:cubicBezTo>
                  <a:lnTo>
                    <a:pt x="2671898" y="4830340"/>
                  </a:lnTo>
                  <a:lnTo>
                    <a:pt x="2665956" y="4830340"/>
                  </a:lnTo>
                  <a:lnTo>
                    <a:pt x="2665701" y="4979130"/>
                  </a:lnTo>
                  <a:cubicBezTo>
                    <a:pt x="2665606" y="5027431"/>
                    <a:pt x="2665509" y="5053158"/>
                    <a:pt x="2665414" y="5101459"/>
                  </a:cubicBezTo>
                  <a:lnTo>
                    <a:pt x="2627978" y="5137707"/>
                  </a:lnTo>
                  <a:lnTo>
                    <a:pt x="2609221" y="5151475"/>
                  </a:lnTo>
                  <a:lnTo>
                    <a:pt x="2609221" y="5153320"/>
                  </a:lnTo>
                  <a:lnTo>
                    <a:pt x="2544323" y="5186943"/>
                  </a:lnTo>
                  <a:cubicBezTo>
                    <a:pt x="1780139" y="5582161"/>
                    <a:pt x="-40059" y="6509943"/>
                    <a:pt x="24972" y="7065875"/>
                  </a:cubicBezTo>
                  <a:lnTo>
                    <a:pt x="0" y="8280356"/>
                  </a:lnTo>
                  <a:lnTo>
                    <a:pt x="29648" y="8291401"/>
                  </a:lnTo>
                  <a:cubicBezTo>
                    <a:pt x="441606" y="8447990"/>
                    <a:pt x="948983" y="8661218"/>
                    <a:pt x="1564028" y="8845361"/>
                  </a:cubicBezTo>
                  <a:lnTo>
                    <a:pt x="1609724" y="8858451"/>
                  </a:lnTo>
                  <a:lnTo>
                    <a:pt x="4859209" y="5617959"/>
                  </a:lnTo>
                  <a:lnTo>
                    <a:pt x="4790001" y="5486775"/>
                  </a:lnTo>
                  <a:cubicBezTo>
                    <a:pt x="4428837" y="4737237"/>
                    <a:pt x="4226440" y="3896798"/>
                    <a:pt x="4226440" y="3009086"/>
                  </a:cubicBezTo>
                  <a:cubicBezTo>
                    <a:pt x="4226440" y="2121375"/>
                    <a:pt x="4428837" y="1280936"/>
                    <a:pt x="4790001" y="531398"/>
                  </a:cubicBezTo>
                  <a:lnTo>
                    <a:pt x="4893109" y="330082"/>
                  </a:lnTo>
                  <a:lnTo>
                    <a:pt x="4769289" y="246620"/>
                  </a:lnTo>
                  <a:cubicBezTo>
                    <a:pt x="4526139" y="101333"/>
                    <a:pt x="4250230" y="9997"/>
                    <a:pt x="3953911" y="3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0C72B86-7DF3-1A4C-8D32-902A6F3778A0}"/>
                </a:ext>
              </a:extLst>
            </p:cNvPr>
            <p:cNvSpPr/>
            <p:nvPr/>
          </p:nvSpPr>
          <p:spPr>
            <a:xfrm flipH="1">
              <a:off x="4716783" y="1771651"/>
              <a:ext cx="809016" cy="918399"/>
            </a:xfrm>
            <a:custGeom>
              <a:avLst/>
              <a:gdLst>
                <a:gd name="connsiteX0" fmla="*/ 1935426 w 3910672"/>
                <a:gd name="connsiteY0" fmla="*/ 30 h 4439414"/>
                <a:gd name="connsiteX1" fmla="*/ 592239 w 3910672"/>
                <a:gd name="connsiteY1" fmla="*/ 652671 h 4439414"/>
                <a:gd name="connsiteX2" fmla="*/ 97315 w 3910672"/>
                <a:gd name="connsiteY2" fmla="*/ 2521637 h 4439414"/>
                <a:gd name="connsiteX3" fmla="*/ 11746 w 3910672"/>
                <a:gd name="connsiteY3" fmla="*/ 2595503 h 4439414"/>
                <a:gd name="connsiteX4" fmla="*/ 0 w 3910672"/>
                <a:gd name="connsiteY4" fmla="*/ 2633325 h 4439414"/>
                <a:gd name="connsiteX5" fmla="*/ 151877 w 3910672"/>
                <a:gd name="connsiteY5" fmla="*/ 2660448 h 4439414"/>
                <a:gd name="connsiteX6" fmla="*/ 3230451 w 3910672"/>
                <a:gd name="connsiteY6" fmla="*/ 4416703 h 4439414"/>
                <a:gd name="connsiteX7" fmla="*/ 3250124 w 3910672"/>
                <a:gd name="connsiteY7" fmla="*/ 4439414 h 4439414"/>
                <a:gd name="connsiteX8" fmla="*/ 3250265 w 3910672"/>
                <a:gd name="connsiteY8" fmla="*/ 4410177 h 4439414"/>
                <a:gd name="connsiteX9" fmla="*/ 3493704 w 3910672"/>
                <a:gd name="connsiteY9" fmla="*/ 3734136 h 4439414"/>
                <a:gd name="connsiteX10" fmla="*/ 3645473 w 3910672"/>
                <a:gd name="connsiteY10" fmla="*/ 3560779 h 4439414"/>
                <a:gd name="connsiteX11" fmla="*/ 3743891 w 3910672"/>
                <a:gd name="connsiteY11" fmla="*/ 2429665 h 4439414"/>
                <a:gd name="connsiteX12" fmla="*/ 3721227 w 3910672"/>
                <a:gd name="connsiteY12" fmla="*/ 2270574 h 4439414"/>
                <a:gd name="connsiteX13" fmla="*/ 1935426 w 3910672"/>
                <a:gd name="connsiteY13" fmla="*/ 30 h 443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10672" h="4439414">
                  <a:moveTo>
                    <a:pt x="1935426" y="30"/>
                  </a:moveTo>
                  <a:cubicBezTo>
                    <a:pt x="1297885" y="-3116"/>
                    <a:pt x="823997" y="242988"/>
                    <a:pt x="592239" y="652671"/>
                  </a:cubicBezTo>
                  <a:cubicBezTo>
                    <a:pt x="-235434" y="806353"/>
                    <a:pt x="29231" y="2166206"/>
                    <a:pt x="97315" y="2521637"/>
                  </a:cubicBezTo>
                  <a:cubicBezTo>
                    <a:pt x="58685" y="2529042"/>
                    <a:pt x="30654" y="2555377"/>
                    <a:pt x="11746" y="2595503"/>
                  </a:cubicBezTo>
                  <a:lnTo>
                    <a:pt x="0" y="2633325"/>
                  </a:lnTo>
                  <a:lnTo>
                    <a:pt x="151877" y="2660448"/>
                  </a:lnTo>
                  <a:cubicBezTo>
                    <a:pt x="1360983" y="2907867"/>
                    <a:pt x="2431003" y="3537113"/>
                    <a:pt x="3230451" y="4416703"/>
                  </a:cubicBezTo>
                  <a:lnTo>
                    <a:pt x="3250124" y="4439414"/>
                  </a:lnTo>
                  <a:lnTo>
                    <a:pt x="3250265" y="4410177"/>
                  </a:lnTo>
                  <a:cubicBezTo>
                    <a:pt x="3410963" y="4157125"/>
                    <a:pt x="3471538" y="3937318"/>
                    <a:pt x="3493704" y="3734136"/>
                  </a:cubicBezTo>
                  <a:cubicBezTo>
                    <a:pt x="3488496" y="3606570"/>
                    <a:pt x="3590872" y="3656813"/>
                    <a:pt x="3645473" y="3560779"/>
                  </a:cubicBezTo>
                  <a:cubicBezTo>
                    <a:pt x="3909166" y="3039668"/>
                    <a:pt x="4034327" y="2418811"/>
                    <a:pt x="3743891" y="2429665"/>
                  </a:cubicBezTo>
                  <a:cubicBezTo>
                    <a:pt x="3651546" y="2423410"/>
                    <a:pt x="3659733" y="2405765"/>
                    <a:pt x="3721227" y="2270574"/>
                  </a:cubicBezTo>
                  <a:cubicBezTo>
                    <a:pt x="3979416" y="1381664"/>
                    <a:pt x="3120703" y="39900"/>
                    <a:pt x="1935426" y="3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84DA274-51F6-E343-8DEB-2508F39F8302}"/>
                </a:ext>
              </a:extLst>
            </p:cNvPr>
            <p:cNvSpPr/>
            <p:nvPr/>
          </p:nvSpPr>
          <p:spPr>
            <a:xfrm flipH="1">
              <a:off x="5950570" y="1771651"/>
              <a:ext cx="812830" cy="931846"/>
            </a:xfrm>
            <a:custGeom>
              <a:avLst/>
              <a:gdLst>
                <a:gd name="connsiteX0" fmla="*/ 1954962 w 3929110"/>
                <a:gd name="connsiteY0" fmla="*/ 30 h 4504418"/>
                <a:gd name="connsiteX1" fmla="*/ 611775 w 3929110"/>
                <a:gd name="connsiteY1" fmla="*/ 652671 h 4504418"/>
                <a:gd name="connsiteX2" fmla="*/ 116852 w 3929110"/>
                <a:gd name="connsiteY2" fmla="*/ 2521637 h 4504418"/>
                <a:gd name="connsiteX3" fmla="*/ 469336 w 3929110"/>
                <a:gd name="connsiteY3" fmla="*/ 3703500 h 4504418"/>
                <a:gd name="connsiteX4" fmla="*/ 673463 w 3929110"/>
                <a:gd name="connsiteY4" fmla="*/ 4278139 h 4504418"/>
                <a:gd name="connsiteX5" fmla="*/ 673233 w 3929110"/>
                <a:gd name="connsiteY5" fmla="*/ 4448990 h 4504418"/>
                <a:gd name="connsiteX6" fmla="*/ 673186 w 3929110"/>
                <a:gd name="connsiteY6" fmla="*/ 4504418 h 4504418"/>
                <a:gd name="connsiteX7" fmla="*/ 749168 w 3929110"/>
                <a:gd name="connsiteY7" fmla="*/ 4416703 h 4504418"/>
                <a:gd name="connsiteX8" fmla="*/ 3827742 w 3929110"/>
                <a:gd name="connsiteY8" fmla="*/ 2660448 h 4504418"/>
                <a:gd name="connsiteX9" fmla="*/ 3929110 w 3929110"/>
                <a:gd name="connsiteY9" fmla="*/ 2642345 h 4504418"/>
                <a:gd name="connsiteX10" fmla="*/ 3922409 w 3929110"/>
                <a:gd name="connsiteY10" fmla="*/ 2582239 h 4504418"/>
                <a:gd name="connsiteX11" fmla="*/ 3763427 w 3929110"/>
                <a:gd name="connsiteY11" fmla="*/ 2429665 h 4504418"/>
                <a:gd name="connsiteX12" fmla="*/ 3740763 w 3929110"/>
                <a:gd name="connsiteY12" fmla="*/ 2270574 h 4504418"/>
                <a:gd name="connsiteX13" fmla="*/ 1954962 w 3929110"/>
                <a:gd name="connsiteY13" fmla="*/ 30 h 4504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29110" h="4504418">
                  <a:moveTo>
                    <a:pt x="1954962" y="30"/>
                  </a:moveTo>
                  <a:cubicBezTo>
                    <a:pt x="1317422" y="-3116"/>
                    <a:pt x="843533" y="242987"/>
                    <a:pt x="611775" y="652671"/>
                  </a:cubicBezTo>
                  <a:cubicBezTo>
                    <a:pt x="-215898" y="806353"/>
                    <a:pt x="48767" y="2166206"/>
                    <a:pt x="116852" y="2521637"/>
                  </a:cubicBezTo>
                  <a:cubicBezTo>
                    <a:pt x="-192190" y="2580879"/>
                    <a:pt x="177080" y="3851603"/>
                    <a:pt x="469336" y="3703500"/>
                  </a:cubicBezTo>
                  <a:cubicBezTo>
                    <a:pt x="507758" y="4054999"/>
                    <a:pt x="605420" y="4222846"/>
                    <a:pt x="673463" y="4278139"/>
                  </a:cubicBezTo>
                  <a:cubicBezTo>
                    <a:pt x="673386" y="4308831"/>
                    <a:pt x="673310" y="4368497"/>
                    <a:pt x="673233" y="4448990"/>
                  </a:cubicBezTo>
                  <a:lnTo>
                    <a:pt x="673186" y="4504418"/>
                  </a:lnTo>
                  <a:lnTo>
                    <a:pt x="749168" y="4416703"/>
                  </a:lnTo>
                  <a:cubicBezTo>
                    <a:pt x="1548616" y="3537113"/>
                    <a:pt x="2618636" y="2907867"/>
                    <a:pt x="3827742" y="2660448"/>
                  </a:cubicBezTo>
                  <a:lnTo>
                    <a:pt x="3929110" y="2642345"/>
                  </a:lnTo>
                  <a:lnTo>
                    <a:pt x="3922409" y="2582239"/>
                  </a:lnTo>
                  <a:cubicBezTo>
                    <a:pt x="3904364" y="2484572"/>
                    <a:pt x="3854188" y="2426273"/>
                    <a:pt x="3763427" y="2429665"/>
                  </a:cubicBezTo>
                  <a:cubicBezTo>
                    <a:pt x="3671082" y="2423410"/>
                    <a:pt x="3679270" y="2405765"/>
                    <a:pt x="3740763" y="2270574"/>
                  </a:cubicBezTo>
                  <a:cubicBezTo>
                    <a:pt x="3998953" y="1381664"/>
                    <a:pt x="3140239" y="39900"/>
                    <a:pt x="1954962" y="3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93B48AA-F8FF-4E44-99B1-3170E4C9F37C}"/>
                </a:ext>
              </a:extLst>
            </p:cNvPr>
            <p:cNvSpPr/>
            <p:nvPr/>
          </p:nvSpPr>
          <p:spPr>
            <a:xfrm rot="18922822">
              <a:off x="5137711" y="2252646"/>
              <a:ext cx="2087126" cy="3364531"/>
            </a:xfrm>
            <a:custGeom>
              <a:avLst/>
              <a:gdLst>
                <a:gd name="connsiteX0" fmla="*/ 7699998 w 10088881"/>
                <a:gd name="connsiteY0" fmla="*/ 2353387 h 16263680"/>
                <a:gd name="connsiteX1" fmla="*/ 2353388 w 10088881"/>
                <a:gd name="connsiteY1" fmla="*/ 2388882 h 16263680"/>
                <a:gd name="connsiteX2" fmla="*/ 2388883 w 10088881"/>
                <a:gd name="connsiteY2" fmla="*/ 7735492 h 16263680"/>
                <a:gd name="connsiteX3" fmla="*/ 7735492 w 10088881"/>
                <a:gd name="connsiteY3" fmla="*/ 7699997 h 16263680"/>
                <a:gd name="connsiteX4" fmla="*/ 7699998 w 10088881"/>
                <a:gd name="connsiteY4" fmla="*/ 2353387 h 16263680"/>
                <a:gd name="connsiteX5" fmla="*/ 8587640 w 10088881"/>
                <a:gd name="connsiteY5" fmla="*/ 1453881 h 16263680"/>
                <a:gd name="connsiteX6" fmla="*/ 8634999 w 10088881"/>
                <a:gd name="connsiteY6" fmla="*/ 8587639 h 16263680"/>
                <a:gd name="connsiteX7" fmla="*/ 5801729 w 10088881"/>
                <a:gd name="connsiteY7" fmla="*/ 10032019 h 16263680"/>
                <a:gd name="connsiteX8" fmla="*/ 5737868 w 10088881"/>
                <a:gd name="connsiteY8" fmla="*/ 10040108 h 16263680"/>
                <a:gd name="connsiteX9" fmla="*/ 5737868 w 10088881"/>
                <a:gd name="connsiteY9" fmla="*/ 10437706 h 16263680"/>
                <a:gd name="connsiteX10" fmla="*/ 6011152 w 10088881"/>
                <a:gd name="connsiteY10" fmla="*/ 10441633 h 16263680"/>
                <a:gd name="connsiteX11" fmla="*/ 6016083 w 10088881"/>
                <a:gd name="connsiteY11" fmla="*/ 10516601 h 16263680"/>
                <a:gd name="connsiteX12" fmla="*/ 6088608 w 10088881"/>
                <a:gd name="connsiteY12" fmla="*/ 15275726 h 16263680"/>
                <a:gd name="connsiteX13" fmla="*/ 5130425 w 10088881"/>
                <a:gd name="connsiteY13" fmla="*/ 16263565 h 16263680"/>
                <a:gd name="connsiteX14" fmla="*/ 4142586 w 10088881"/>
                <a:gd name="connsiteY14" fmla="*/ 15305381 h 16263680"/>
                <a:gd name="connsiteX15" fmla="*/ 4070061 w 10088881"/>
                <a:gd name="connsiteY15" fmla="*/ 10546257 h 16263680"/>
                <a:gd name="connsiteX16" fmla="*/ 4073569 w 10088881"/>
                <a:gd name="connsiteY16" fmla="*/ 10446695 h 16263680"/>
                <a:gd name="connsiteX17" fmla="*/ 4078070 w 10088881"/>
                <a:gd name="connsiteY17" fmla="*/ 10413854 h 16263680"/>
                <a:gd name="connsiteX18" fmla="*/ 4346693 w 10088881"/>
                <a:gd name="connsiteY18" fmla="*/ 10417714 h 16263680"/>
                <a:gd name="connsiteX19" fmla="*/ 4346693 w 10088881"/>
                <a:gd name="connsiteY19" fmla="*/ 10040541 h 16263680"/>
                <a:gd name="connsiteX20" fmla="*/ 4113879 w 10088881"/>
                <a:gd name="connsiteY20" fmla="*/ 10002824 h 16263680"/>
                <a:gd name="connsiteX21" fmla="*/ 1501241 w 10088881"/>
                <a:gd name="connsiteY21" fmla="*/ 8634998 h 16263680"/>
                <a:gd name="connsiteX22" fmla="*/ 1453882 w 10088881"/>
                <a:gd name="connsiteY22" fmla="*/ 1501240 h 16263680"/>
                <a:gd name="connsiteX23" fmla="*/ 8587640 w 10088881"/>
                <a:gd name="connsiteY23" fmla="*/ 1453881 h 1626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088881" h="16263680">
                  <a:moveTo>
                    <a:pt x="7699998" y="2353387"/>
                  </a:moveTo>
                  <a:cubicBezTo>
                    <a:pt x="6213771" y="886764"/>
                    <a:pt x="3820012" y="902655"/>
                    <a:pt x="2353388" y="2388882"/>
                  </a:cubicBezTo>
                  <a:cubicBezTo>
                    <a:pt x="886764" y="3875109"/>
                    <a:pt x="902656" y="6268868"/>
                    <a:pt x="2388883" y="7735492"/>
                  </a:cubicBezTo>
                  <a:cubicBezTo>
                    <a:pt x="3875110" y="9202115"/>
                    <a:pt x="6268869" y="9186224"/>
                    <a:pt x="7735492" y="7699997"/>
                  </a:cubicBezTo>
                  <a:cubicBezTo>
                    <a:pt x="9202116" y="6213770"/>
                    <a:pt x="9186225" y="3820011"/>
                    <a:pt x="7699998" y="2353387"/>
                  </a:cubicBezTo>
                  <a:close/>
                  <a:moveTo>
                    <a:pt x="8587640" y="1453881"/>
                  </a:moveTo>
                  <a:cubicBezTo>
                    <a:pt x="10570651" y="3410735"/>
                    <a:pt x="10591854" y="6604628"/>
                    <a:pt x="8634999" y="8587639"/>
                  </a:cubicBezTo>
                  <a:cubicBezTo>
                    <a:pt x="7840027" y="9393237"/>
                    <a:pt x="6840895" y="9875061"/>
                    <a:pt x="5801729" y="10032019"/>
                  </a:cubicBezTo>
                  <a:lnTo>
                    <a:pt x="5737868" y="10040108"/>
                  </a:lnTo>
                  <a:lnTo>
                    <a:pt x="5737868" y="10437706"/>
                  </a:lnTo>
                  <a:lnTo>
                    <a:pt x="6011152" y="10441633"/>
                  </a:lnTo>
                  <a:lnTo>
                    <a:pt x="6016083" y="10516601"/>
                  </a:lnTo>
                  <a:lnTo>
                    <a:pt x="6088608" y="15275726"/>
                  </a:lnTo>
                  <a:cubicBezTo>
                    <a:pt x="6096797" y="15813106"/>
                    <a:pt x="5667806" y="16255375"/>
                    <a:pt x="5130425" y="16263565"/>
                  </a:cubicBezTo>
                  <a:cubicBezTo>
                    <a:pt x="4593045" y="16271754"/>
                    <a:pt x="4150775" y="15842762"/>
                    <a:pt x="4142586" y="15305381"/>
                  </a:cubicBezTo>
                  <a:lnTo>
                    <a:pt x="4070061" y="10546257"/>
                  </a:lnTo>
                  <a:cubicBezTo>
                    <a:pt x="4069550" y="10512670"/>
                    <a:pt x="4070746" y="10479457"/>
                    <a:pt x="4073569" y="10446695"/>
                  </a:cubicBezTo>
                  <a:lnTo>
                    <a:pt x="4078070" y="10413854"/>
                  </a:lnTo>
                  <a:lnTo>
                    <a:pt x="4346693" y="10417714"/>
                  </a:lnTo>
                  <a:lnTo>
                    <a:pt x="4346693" y="10040541"/>
                  </a:lnTo>
                  <a:lnTo>
                    <a:pt x="4113879" y="10002824"/>
                  </a:lnTo>
                  <a:cubicBezTo>
                    <a:pt x="3158779" y="9824475"/>
                    <a:pt x="2244870" y="9368819"/>
                    <a:pt x="1501241" y="8634998"/>
                  </a:cubicBezTo>
                  <a:cubicBezTo>
                    <a:pt x="-481770" y="6678143"/>
                    <a:pt x="-502973" y="3484251"/>
                    <a:pt x="1453882" y="1501240"/>
                  </a:cubicBezTo>
                  <a:cubicBezTo>
                    <a:pt x="3410737" y="-481770"/>
                    <a:pt x="6604629" y="-502974"/>
                    <a:pt x="8587640" y="14538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7D2344-6C76-DE40-AA07-032DA77F4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458F6B-AB16-5E45-B1FC-35469E01949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8754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3616</TotalTime>
  <Words>1725</Words>
  <Application>Microsoft Macintosh PowerPoint</Application>
  <PresentationFormat>On-screen Show (4:3)</PresentationFormat>
  <Paragraphs>318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Expert Sans Regular</vt:lpstr>
      <vt:lpstr>Segoe UI</vt:lpstr>
      <vt:lpstr>Arial</vt:lpstr>
      <vt:lpstr>Calibri</vt:lpstr>
      <vt:lpstr>Calibri Light</vt:lpstr>
      <vt:lpstr>Cambria Math</vt:lpstr>
      <vt:lpstr>Century Gothic</vt:lpstr>
      <vt:lpstr>Franklin Gothic Medium</vt:lpstr>
      <vt:lpstr>Wingdings</vt:lpstr>
      <vt:lpstr>1_Office Theme</vt:lpstr>
      <vt:lpstr>PowerPoint Presentation</vt:lpstr>
      <vt:lpstr>Predictive Analytics is at the SMA Core</vt:lpstr>
      <vt:lpstr>PowerPoint Presentation</vt:lpstr>
      <vt:lpstr>SMA Partnerships With Industry Leaders</vt:lpstr>
      <vt:lpstr>The Growth of Alternative Data </vt:lpstr>
      <vt:lpstr>SMA Predictive Data is Used Across Finance</vt:lpstr>
      <vt:lpstr>SMA Patented Social Media Framework </vt:lpstr>
      <vt:lpstr>Extractor - Evaluator - Calculator </vt:lpstr>
      <vt:lpstr>SMA Intellectual Property Advantages </vt:lpstr>
      <vt:lpstr>Four SMA Data Feeds and Security Coverage </vt:lpstr>
      <vt:lpstr>Predictive Analytics is at the SMA Core</vt:lpstr>
      <vt:lpstr>SMA S-Score API Provides 15 Data Fields Metrics</vt:lpstr>
      <vt:lpstr>PowerPoint Presentation</vt:lpstr>
      <vt:lpstr>PowerPoint Presentation</vt:lpstr>
      <vt:lpstr>Twitter Quintile: Price &gt; $5 SMA Universe O to C </vt:lpstr>
      <vt:lpstr>Providing Long and Short Alpha</vt:lpstr>
      <vt:lpstr>Full History - Long/Short</vt:lpstr>
      <vt:lpstr>Rolling 1 Year - Long/Short</vt:lpstr>
      <vt:lpstr>Track any Listed or Private Company or Event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seema sharma</dc:creator>
  <cp:lastModifiedBy>Zishan Cai</cp:lastModifiedBy>
  <cp:revision>45</cp:revision>
  <dcterms:created xsi:type="dcterms:W3CDTF">2018-04-10T04:29:30Z</dcterms:created>
  <dcterms:modified xsi:type="dcterms:W3CDTF">2019-09-06T15:01:31Z</dcterms:modified>
</cp:coreProperties>
</file>